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0" r:id="rId5"/>
    <p:sldId id="270" r:id="rId6"/>
    <p:sldId id="268" r:id="rId7"/>
    <p:sldId id="261" r:id="rId8"/>
    <p:sldId id="271" r:id="rId9"/>
    <p:sldId id="276" r:id="rId10"/>
    <p:sldId id="264" r:id="rId11"/>
    <p:sldId id="274" r:id="rId12"/>
    <p:sldId id="275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052736"/>
            <a:ext cx="792088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600" b="1" i="0" u="none" strike="noStrike" kern="1200" normalizeH="0" baseline="0" noProof="0" dirty="0">
              <a:ln w="1905"/>
              <a:gradFill>
                <a:gsLst>
                  <a:gs pos="0">
                    <a:srgbClr val="A20000"/>
                  </a:gs>
                  <a:gs pos="78000">
                    <a:srgbClr val="BC0000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424936" cy="4752528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Сочинение по картине </a:t>
            </a:r>
            <a:r>
              <a:rPr lang="ru-RU" sz="4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Г.Г.Нисского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Февраль. Подмосковье</a:t>
            </a:r>
            <a:r>
              <a:rPr lang="ru-RU" sz="6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марина\Desktop\693722_photoshopia.ru_256_Nisskiy_G.G._Podmoskov_e._Fevral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41772"/>
            <a:ext cx="6264696" cy="4700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арина\Desktop\693722_photoshopia.ru_256_Nisskiy_G.G._Podmoskov_e._Fevral_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54"/>
            <a:ext cx="9144000" cy="6860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>
            <a:normAutofit/>
          </a:bodyPr>
          <a:lstStyle/>
          <a:p>
            <a:r>
              <a:rPr lang="ru-RU" dirty="0" smtClean="0"/>
              <a:t>Что привлекает наше внимание, что мы замечаем, когда смотрим на картину </a:t>
            </a:r>
            <a:r>
              <a:rPr lang="ru-RU" dirty="0" err="1" smtClean="0"/>
              <a:t>Г.Г.Нисского</a:t>
            </a:r>
            <a:r>
              <a:rPr lang="ru-RU" dirty="0" smtClean="0"/>
              <a:t> «Февраль. Подмосковье»?</a:t>
            </a:r>
          </a:p>
          <a:p>
            <a:r>
              <a:rPr lang="ru-RU" dirty="0" smtClean="0"/>
              <a:t>Как художник показывает, что дорога уходит вдаль?</a:t>
            </a:r>
          </a:p>
          <a:p>
            <a:r>
              <a:rPr lang="ru-RU" dirty="0" smtClean="0"/>
              <a:t>Что мы видим слева от дороги?</a:t>
            </a:r>
          </a:p>
          <a:p>
            <a:r>
              <a:rPr lang="ru-RU" dirty="0" smtClean="0"/>
              <a:t>Что еще изображено на переднем плане картины?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изображено на заднем плане?</a:t>
            </a:r>
          </a:p>
          <a:p>
            <a:r>
              <a:rPr lang="ru-RU" dirty="0" smtClean="0"/>
              <a:t>Какие тона преобладают на полотне?</a:t>
            </a:r>
          </a:p>
          <a:p>
            <a:r>
              <a:rPr lang="ru-RU" dirty="0" smtClean="0"/>
              <a:t>Как художник показывает быстрый темп нашей жизни?</a:t>
            </a:r>
          </a:p>
          <a:p>
            <a:r>
              <a:rPr lang="ru-RU" dirty="0" smtClean="0"/>
              <a:t>Понравилась ли вам картина? Какое настроение она создает?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Напишите сочинение-описание картины.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5604867"/>
          </a:xfrm>
        </p:spPr>
        <p:txBody>
          <a:bodyPr>
            <a:noAutofit/>
          </a:bodyPr>
          <a:lstStyle/>
          <a:p>
            <a:pPr indent="342900">
              <a:buNone/>
            </a:pPr>
            <a:r>
              <a:rPr lang="ru-RU" sz="2200" dirty="0" smtClean="0"/>
              <a:t>Георгий Григорьевич </a:t>
            </a:r>
            <a:r>
              <a:rPr lang="ru-RU" sz="2200" dirty="0" err="1" smtClean="0"/>
              <a:t>Нисский</a:t>
            </a:r>
            <a:r>
              <a:rPr lang="ru-RU" sz="2200" dirty="0" smtClean="0"/>
              <a:t> — сын врача, родился в селе </a:t>
            </a:r>
            <a:r>
              <a:rPr lang="ru-RU" sz="2200" dirty="0" err="1" smtClean="0"/>
              <a:t>Новобелица</a:t>
            </a:r>
            <a:r>
              <a:rPr lang="ru-RU" sz="2200" dirty="0" smtClean="0"/>
              <a:t> (ныне Гомельская область, Белоруссия) 8 (21) января 1903. </a:t>
            </a:r>
            <a:br>
              <a:rPr lang="ru-RU" sz="2200" dirty="0" smtClean="0"/>
            </a:br>
            <a:r>
              <a:rPr lang="ru-RU" sz="2200" dirty="0" smtClean="0"/>
              <a:t>Детство </a:t>
            </a:r>
            <a:r>
              <a:rPr lang="ru-RU" sz="2200" dirty="0" err="1" smtClean="0"/>
              <a:t>Нисского</a:t>
            </a:r>
            <a:r>
              <a:rPr lang="ru-RU" sz="2200" dirty="0" smtClean="0"/>
              <a:t> прошло на маленькой узловой железнодорожной станции в нескольких километрах от Гомеля. В те годы он еще не думал, что станет художником. Но первые опыты юноши в рисовании увидел местный художник В. Зорин и посоветовал продолжать занятия. В Гомеле в первые послереволюционные годы существовала Студия изобразительных искусств имели М. Врубеля, которой руководил А. Быховский. Сюда </a:t>
            </a:r>
            <a:r>
              <a:rPr lang="ru-RU" sz="2200" dirty="0" err="1" smtClean="0"/>
              <a:t>Нисский</a:t>
            </a:r>
            <a:r>
              <a:rPr lang="ru-RU" sz="2200" dirty="0" smtClean="0"/>
              <a:t> стал приходить на занятия после работы, едва отмыв руки от машинного масла и угольной копоти (он работал на железной дороге), ощущая горячее желание перенести на белый лист бумаги или холст только что виденное. Способности юноши были замечены, и в 1921 году он был командирован в Москву на подготовительные курсы при </a:t>
            </a:r>
            <a:r>
              <a:rPr lang="ru-RU" sz="2200" dirty="0" err="1" smtClean="0"/>
              <a:t>Вхутемасе</a:t>
            </a:r>
            <a:r>
              <a:rPr lang="ru-RU" sz="2200" dirty="0" smtClean="0"/>
              <a:t>. 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1124744"/>
            <a:ext cx="3995936" cy="2928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«Зимний пейзаж»</a:t>
            </a:r>
            <a:endParaRPr lang="ru-RU" dirty="0"/>
          </a:p>
        </p:txBody>
      </p:sp>
      <p:pic>
        <p:nvPicPr>
          <p:cNvPr id="2051" name="Picture 3" descr="C:\Users\марина\Desktop\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035" y="200317"/>
            <a:ext cx="5061037" cy="6253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>
              <a:buNone/>
            </a:pPr>
            <a:r>
              <a:rPr lang="ru-RU" dirty="0" smtClean="0"/>
              <a:t>Природа в картинах художника находится в неразрывной связи с жизнью современного человека, даже если не всегда на его полотнах изображен человек. Зато есть такие приметы современности, которые всегда отмечают живое присутствие человека.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8229600" cy="1143000"/>
          </a:xfrm>
        </p:spPr>
        <p:txBody>
          <a:bodyPr/>
          <a:lstStyle/>
          <a:p>
            <a:r>
              <a:rPr lang="ru-RU" dirty="0" smtClean="0"/>
              <a:t>«На путях. Утро»</a:t>
            </a:r>
            <a:endParaRPr lang="ru-RU" dirty="0"/>
          </a:p>
        </p:txBody>
      </p:sp>
      <p:pic>
        <p:nvPicPr>
          <p:cNvPr id="4098" name="Picture 2" descr="C:\Users\марина\Desktop\1356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098" y="503575"/>
            <a:ext cx="8705382" cy="4797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301208"/>
            <a:ext cx="8229600" cy="1143000"/>
          </a:xfrm>
        </p:spPr>
        <p:txBody>
          <a:bodyPr/>
          <a:lstStyle/>
          <a:p>
            <a:r>
              <a:rPr lang="ru-RU" dirty="0" smtClean="0"/>
              <a:t>«Над снегами», 1960.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марина\Desktop\nad_sn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960" y="266967"/>
            <a:ext cx="8797528" cy="4794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>
              <a:buNone/>
            </a:pPr>
            <a:r>
              <a:rPr lang="ru-RU" dirty="0" smtClean="0"/>
              <a:t>Мы видим в картинах художника пейзажи разных мест нашей огромной страны. Но даже маленький пейзаж воспринимается как часть необъятной Родины. Высокая гражданственность, подлинный патриотизм всегда отличают творчество этого выдающегося мастера.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43000"/>
          </a:xfrm>
        </p:spPr>
        <p:txBody>
          <a:bodyPr/>
          <a:lstStyle/>
          <a:p>
            <a:r>
              <a:rPr lang="ru-RU" dirty="0" smtClean="0"/>
              <a:t>«Белорусский пейзаж»</a:t>
            </a:r>
            <a:endParaRPr lang="ru-RU" dirty="0"/>
          </a:p>
        </p:txBody>
      </p:sp>
      <p:pic>
        <p:nvPicPr>
          <p:cNvPr id="3074" name="Picture 2" descr="C:\Users\марина\Desktop\535146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02665" cy="5217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Словарно-стилистическая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Живопись – вид изобразительного искусства, воспроизводящий предметы и явления реального мира с помощью красок.</a:t>
            </a:r>
          </a:p>
          <a:p>
            <a:r>
              <a:rPr lang="ru-RU" dirty="0" smtClean="0"/>
              <a:t>Пейзаж – картина, изображающая природу.</a:t>
            </a:r>
          </a:p>
          <a:p>
            <a:r>
              <a:rPr lang="ru-RU" dirty="0" smtClean="0"/>
              <a:t>Мазок – прием написания картины масляными красками.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Другая 1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235</Words>
  <Application>Microsoft Office PowerPoint</Application>
  <PresentationFormat>Экран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«Зимний пейзаж»</vt:lpstr>
      <vt:lpstr>Слайд 4</vt:lpstr>
      <vt:lpstr>«На путях. Утро»</vt:lpstr>
      <vt:lpstr>«Над снегами», 1960.</vt:lpstr>
      <vt:lpstr>Слайд 7</vt:lpstr>
      <vt:lpstr>«Белорусский пейзаж»</vt:lpstr>
      <vt:lpstr>Словарно-стилистическая работа.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марина</cp:lastModifiedBy>
  <cp:revision>9</cp:revision>
  <dcterms:created xsi:type="dcterms:W3CDTF">2013-08-25T11:52:01Z</dcterms:created>
  <dcterms:modified xsi:type="dcterms:W3CDTF">2014-12-04T01:40:35Z</dcterms:modified>
</cp:coreProperties>
</file>