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68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7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30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3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0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6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9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32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6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6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0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9756-0574-478D-B4A4-EBDDD48198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23971-931B-4EA1-8E86-1AFE40C29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5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432048" cy="1470025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04664"/>
            <a:ext cx="6012160" cy="5904656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sz="4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Повторение и обобщение пройденного материала по теме «Синтаксис пунктуация»</a:t>
            </a:r>
            <a:endParaRPr lang="ru-RU" sz="4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5373216"/>
            <a:ext cx="5112568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Выполнила: </a:t>
            </a:r>
            <a:r>
              <a:rPr lang="ru-RU" dirty="0" err="1"/>
              <a:t>Мухаева</a:t>
            </a:r>
            <a:r>
              <a:rPr lang="ru-RU" dirty="0"/>
              <a:t> И.Р., учитель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3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9460" y="202641"/>
            <a:ext cx="871296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Расставьте знаки препинания в предложениях с прямой речью. Запишите номера предложений в колонку в соответствии со схемой.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04829"/>
              </p:ext>
            </p:extLst>
          </p:nvPr>
        </p:nvGraphicFramePr>
        <p:xfrm>
          <a:off x="229460" y="1340768"/>
          <a:ext cx="8564728" cy="102221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141182"/>
                <a:gridCol w="2141182"/>
                <a:gridCol w="2141182"/>
                <a:gridCol w="214118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А: «П!»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А: «П?»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«П?» - а.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«П»,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а.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9460" y="2420888"/>
            <a:ext cx="8712968" cy="42484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Увидела в дупле ушастого филина проворная белка пронзительно на весь лес заверещала Разбойник здесь живет!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Ку-ку звонко по лесу раздался голос кукушки.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Витютень важно выговаривает На дубе сижу.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 страхом смотрят на суетливую синичку зайчата т как будто спрашивают Зачем так громко поешь?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Все ли спокойно в лесу интересуется осторожная медведица.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Смело бежит волк по знакомому лесу и думает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Ждуи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ли меня прожорливые волчата?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Тэкэ,тэкэ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тэкэ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еще жарче запел свою песню глухарь.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 началась ли в лесу весна спрашивает медведь, высунувшись из своей берлоги.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94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2858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104056" cy="1752600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88640"/>
            <a:ext cx="720080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Словарная работа</a:t>
            </a:r>
            <a:endParaRPr lang="ru-RU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231300"/>
              </p:ext>
            </p:extLst>
          </p:nvPr>
        </p:nvGraphicFramePr>
        <p:xfrm>
          <a:off x="1331640" y="1988840"/>
          <a:ext cx="7344820" cy="457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6084"/>
              </p:ext>
            </p:extLst>
          </p:nvPr>
        </p:nvGraphicFramePr>
        <p:xfrm>
          <a:off x="1331636" y="3068960"/>
          <a:ext cx="7344820" cy="5181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й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691680" y="2420888"/>
            <a:ext cx="1512168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691680" y="2420888"/>
            <a:ext cx="756084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03848" y="2420888"/>
            <a:ext cx="2304256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447764" y="2420888"/>
            <a:ext cx="1548172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644008" y="2420888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644008" y="2420888"/>
            <a:ext cx="864096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28184" y="2420888"/>
            <a:ext cx="2088232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6084168" y="2420888"/>
            <a:ext cx="72008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660232" y="2420888"/>
            <a:ext cx="1008112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668344" y="2420888"/>
            <a:ext cx="648072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694406" y="4863247"/>
            <a:ext cx="4968552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пожалуйста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8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56992"/>
            <a:ext cx="432048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59632" y="188640"/>
            <a:ext cx="7632848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1.Беседа по вопросам</a:t>
            </a:r>
            <a:endParaRPr lang="ru-RU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556792"/>
            <a:ext cx="7488832" cy="49685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Игра «Корректурная проба»</a:t>
            </a:r>
          </a:p>
          <a:p>
            <a:pPr algn="ctr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Зачеркивая буквы г, ц, ю, вы получите предложение – высказывание А. П. Чехова о знаках препинания. Запишите это предложение. Как вы его понимаете?</a:t>
            </a:r>
          </a:p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Знаки препинания служат нотами при чтении. 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7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260648"/>
            <a:ext cx="5577617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Georgia" panose="02040502050405020303" pitchFamily="18" charset="0"/>
              </a:rPr>
              <a:t>Подлежащее</a:t>
            </a:r>
            <a:endParaRPr lang="ru-RU" sz="40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556792"/>
            <a:ext cx="7128792" cy="48965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Тигр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ходил по крутому берегу реки и пугал людей. </a:t>
            </a:r>
            <a:r>
              <a:rPr lang="ru-RU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вел себя дерзко и осмеливался приближаться к человеческому жилью. В логовище тигра валялось </a:t>
            </a:r>
            <a:r>
              <a:rPr lang="ru-RU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обглоданных </a:t>
            </a:r>
            <a:r>
              <a:rPr lang="ru-RU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костей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0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60648"/>
            <a:ext cx="496855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Сказуемое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556792"/>
            <a:ext cx="7344816" cy="50405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Сказочник – это автор сказок. Народные сказки о животных очень поучительные. Народная сказка учит доброте, отзывчивости. Герои сказок сражаются со злыми силами.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8104" y="328498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508104" y="3284984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3429000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536401" y="3789040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536401" y="3933056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63688" y="4293096"/>
            <a:ext cx="25922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63688" y="4437112"/>
            <a:ext cx="25922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908514" y="4293096"/>
            <a:ext cx="76794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908514" y="4437112"/>
            <a:ext cx="76794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11760" y="5229200"/>
            <a:ext cx="2088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411760" y="5445224"/>
            <a:ext cx="2088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42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29800"/>
            <a:ext cx="7632848" cy="1371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Выполните полный синтаксический разбор предложений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916832"/>
            <a:ext cx="7632848" cy="46085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Старый филин расправил крылья после долгой зимы.</a:t>
            </a:r>
          </a:p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Жаворонок с утра поднимался под облака и пел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85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42493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«Найдите лишнее слово»</a:t>
            </a:r>
            <a:endParaRPr lang="ru-RU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8496944" cy="51125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Рыжики, грузди, опенки, мухоморы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Яблоки, груши, помидоры, вишни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Журавль, орел, ворона, попугай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Тетрадь, парты, ручки, пенал </a:t>
            </a:r>
          </a:p>
          <a:p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Белка готовит на зиму разнообразный корм: орехи, шишки, грибы.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415969" y="2132856"/>
            <a:ext cx="1800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671900" y="2636912"/>
            <a:ext cx="19802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92080" y="3140968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83768" y="3645024"/>
            <a:ext cx="11881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6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85769"/>
            <a:ext cx="5544616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Georgia" panose="02040502050405020303" pitchFamily="18" charset="0"/>
              </a:rPr>
              <a:t>Обращение </a:t>
            </a:r>
            <a:endParaRPr lang="ru-RU" sz="36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8568952" cy="53285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Georgia" panose="02040502050405020303" pitchFamily="18" charset="0"/>
              </a:rPr>
              <a:t>Спишите предложения, расставляя знаки препинания. Составьте схемы предложений</a:t>
            </a:r>
          </a:p>
          <a:p>
            <a:pPr algn="ctr"/>
            <a:endParaRPr lang="ru-RU" sz="3200" b="1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eorgia" panose="02040502050405020303" pitchFamily="18" charset="0"/>
              </a:rPr>
              <a:t>Что вам нужно друзья?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eorgia" panose="02040502050405020303" pitchFamily="18" charset="0"/>
              </a:rPr>
              <a:t>Дорогая моя столица будем вечно тобою гордиться!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eorgia" panose="02040502050405020303" pitchFamily="18" charset="0"/>
              </a:rPr>
              <a:t>Дождик </a:t>
            </a:r>
            <a:r>
              <a:rPr lang="ru-RU" sz="3200" dirty="0" err="1" smtClean="0">
                <a:latin typeface="Georgia" panose="02040502050405020303" pitchFamily="18" charset="0"/>
              </a:rPr>
              <a:t>дождик</a:t>
            </a:r>
            <a:r>
              <a:rPr lang="ru-RU" sz="3200" dirty="0" smtClean="0">
                <a:latin typeface="Georgia" panose="02040502050405020303" pitchFamily="18" charset="0"/>
              </a:rPr>
              <a:t> что ты льешь?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eorgia" panose="02040502050405020303" pitchFamily="18" charset="0"/>
              </a:rPr>
              <a:t>Ярче солнышко свети!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eorgia" panose="02040502050405020303" pitchFamily="18" charset="0"/>
              </a:rPr>
              <a:t>Смотри не проболтайся Света!</a:t>
            </a:r>
            <a:endParaRPr lang="ru-RU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88640"/>
            <a:ext cx="7344816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Georgia" panose="02040502050405020303" pitchFamily="18" charset="0"/>
              </a:rPr>
              <a:t>Числовой диктант</a:t>
            </a:r>
            <a:endParaRPr lang="ru-RU" sz="40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0960" cy="56166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 номеру склонения слова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боль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прибавьте количество звуков в слове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ель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 полученной суммы отнимите количество однородных членов в предложении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Прибежал он на перрон, сел в отцепленный вагон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 полученной разнице прибавьте количество букв в фамилии автора сказки «Снежная королева»;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Умножьте полученное число на количество запятых в предложении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нераспространенном предложении нет определения, дополнения, обстоятельства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Полученное произведение разделите на количество букв в корне слова доплатить;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Прибавьте к полученному результату количество букв в обращении в предложении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Друзья, это не имеет никакого значения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12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85698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Расставьте недостающие знаки препинания. Распределите номера предложений в соответствующую колонку таблицы.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259371"/>
              </p:ext>
            </p:extLst>
          </p:nvPr>
        </p:nvGraphicFramePr>
        <p:xfrm>
          <a:off x="251520" y="1340768"/>
          <a:ext cx="8640960" cy="15132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409937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Простые 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Сложные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322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однородными членами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обращениями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Бессоюзные 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Союзные 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3223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3068960"/>
            <a:ext cx="8568952" cy="3600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 осторожно пригнулся поглядел с опаской и увидел головастого щенка.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 осторожно подошел а волчонок встал на четыре лапы.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это время в комнату вошла моя мать присела у кровати позвала волчонка.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него шел едкий звериный запах он чмокал и совался мордочкой маме под мышку.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кухне мать мыла волчонка зеленым мылом теплой водой а он смирно стоял в корыте и лизал ей руки.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Волченька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иди пить молоко!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 смеялись когда я вошел в столовую и увидел щенка.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 быстрыми глазами оглядел комнату головастый щенок насторожился.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Ты совсем некрасивый дружище!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94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612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Мухаевы</dc:creator>
  <cp:lastModifiedBy>Мухаевы</cp:lastModifiedBy>
  <cp:revision>11</cp:revision>
  <dcterms:created xsi:type="dcterms:W3CDTF">2014-11-30T16:50:43Z</dcterms:created>
  <dcterms:modified xsi:type="dcterms:W3CDTF">2014-12-01T14:08:21Z</dcterms:modified>
</cp:coreProperties>
</file>