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1EDF4-0DF6-48F7-9AA6-8646F72545E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6AEDD-392A-4DE1-9B4E-61D055D0091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4DF71D-712C-43B0-B4FD-6F5CD7BAA28E}" type="slidenum">
              <a:rPr lang="ru-RU"/>
              <a:pPr/>
              <a:t>1</a:t>
            </a:fld>
            <a:endParaRPr lang="ru-RU"/>
          </a:p>
        </p:txBody>
      </p:sp>
      <p:sp>
        <p:nvSpPr>
          <p:cNvPr id="256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30288" y="600075"/>
            <a:ext cx="4797425" cy="359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B718B2-DE8F-4D35-9C24-BE46A20214CF}" type="slidenum">
              <a:rPr lang="ru-RU"/>
              <a:pPr/>
              <a:t>2</a:t>
            </a:fld>
            <a:endParaRPr lang="ru-RU"/>
          </a:p>
        </p:txBody>
      </p:sp>
      <p:sp>
        <p:nvSpPr>
          <p:cNvPr id="266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30288" y="600075"/>
            <a:ext cx="4797425" cy="359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D65DC-DF00-4990-BE5F-C299440FF62B}" type="datetimeFigureOut">
              <a:rPr lang="ru-RU" smtClean="0"/>
              <a:t>17.08.2013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E941C-4BD0-46BF-AC10-454BB96694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250825" y="153988"/>
            <a:ext cx="8156575" cy="6007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СЕМЬЯ – ЭТО ДОМ, РОДИТЕЛИ,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 БЛИЗКИЕ РОДСТВЕННИКИ.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В семейном кругу  мы с вами растём,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Основа основ – родительский дом.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В семейном кругу все корни твои,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И в жизнь ты выходишь  из семьи.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" y="1371600"/>
            <a:ext cx="4462463" cy="3346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639888"/>
            <a:ext cx="3262312" cy="50847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0" y="333375"/>
            <a:ext cx="8893175" cy="5883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Из чего складывается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добрая семейная атмосфера?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Font typeface="Trebuchet MS" pitchFamily="32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из уюта, порядка и готовых обедов;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Font typeface="Trebuchet MS" pitchFamily="32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из добрых отношений между членами семьи;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Font typeface="Trebuchet MS" pitchFamily="32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из вклада каждого в общее семейное дело;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Font typeface="Trebuchet MS" pitchFamily="32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из семейных праздников;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>
              <a:buFont typeface="Trebuchet MS" pitchFamily="32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а здоровая семья – это семья без конфликтов.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0" y="-242888"/>
            <a:ext cx="1427163" cy="14271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076700"/>
            <a:ext cx="1878013" cy="13350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85</Words>
  <Application>Microsoft Office PowerPoint</Application>
  <PresentationFormat>Экран 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Shevchenko</dc:creator>
  <cp:lastModifiedBy>Shevchenko</cp:lastModifiedBy>
  <cp:revision>4</cp:revision>
  <dcterms:created xsi:type="dcterms:W3CDTF">2013-08-17T07:31:56Z</dcterms:created>
  <dcterms:modified xsi:type="dcterms:W3CDTF">2013-08-17T07:33:33Z</dcterms:modified>
</cp:coreProperties>
</file>