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937919-4B77-493A-9759-581EA2802DC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A56E86-36B8-4552-A5E2-A958DA2EC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12"/>
            <a:ext cx="9144000" cy="6765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18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5406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3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/>
                <a:latin typeface="Arial"/>
                <a:ea typeface="Times New Roman"/>
              </a:rPr>
              <a:t>Зимнее царство необычайно , спокойно и величественно.</a:t>
            </a:r>
          </a:p>
          <a:p>
            <a:endParaRPr lang="ru-RU" sz="2800" b="1" dirty="0">
              <a:latin typeface="Arial"/>
            </a:endParaRPr>
          </a:p>
          <a:p>
            <a:endParaRPr lang="ru-RU" sz="2800" b="1" dirty="0" smtClean="0">
              <a:latin typeface="Arial"/>
            </a:endParaRPr>
          </a:p>
          <a:p>
            <a:r>
              <a:rPr lang="ru-RU" sz="2800" b="1" dirty="0" smtClean="0">
                <a:latin typeface="Arial"/>
              </a:rPr>
              <a:t>Посреди поляны величественно </a:t>
            </a:r>
          </a:p>
          <a:p>
            <a:endParaRPr lang="ru-RU" sz="2800" b="1" dirty="0">
              <a:latin typeface="Arial"/>
            </a:endParaRPr>
          </a:p>
          <a:p>
            <a:r>
              <a:rPr lang="ru-RU" sz="2800" b="1" dirty="0" smtClean="0">
                <a:latin typeface="Arial"/>
              </a:rPr>
              <a:t>возвышался необычайно  красивый в </a:t>
            </a:r>
          </a:p>
          <a:p>
            <a:endParaRPr lang="ru-RU" sz="2800" b="1" dirty="0" smtClean="0">
              <a:latin typeface="Arial"/>
            </a:endParaRPr>
          </a:p>
          <a:p>
            <a:r>
              <a:rPr lang="ru-RU" sz="2800" b="1" dirty="0" smtClean="0">
                <a:latin typeface="Arial"/>
              </a:rPr>
              <a:t>сверкающих одеждах дуб, он спокойно и </a:t>
            </a:r>
          </a:p>
          <a:p>
            <a:endParaRPr lang="ru-RU" sz="2800" b="1" dirty="0">
              <a:latin typeface="Arial"/>
            </a:endParaRPr>
          </a:p>
          <a:p>
            <a:r>
              <a:rPr lang="ru-RU" sz="2800" b="1" dirty="0" smtClean="0">
                <a:latin typeface="Arial"/>
              </a:rPr>
              <a:t>торжественно оглядывал залитую </a:t>
            </a:r>
          </a:p>
          <a:p>
            <a:endParaRPr lang="ru-RU" sz="2800" b="1" dirty="0">
              <a:latin typeface="Arial"/>
            </a:endParaRPr>
          </a:p>
          <a:p>
            <a:r>
              <a:rPr lang="ru-RU" sz="2800" b="1" dirty="0" smtClean="0">
                <a:latin typeface="Arial"/>
              </a:rPr>
              <a:t>солнцем поляну.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8608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85537"/>
              </p:ext>
            </p:extLst>
          </p:nvPr>
        </p:nvGraphicFramePr>
        <p:xfrm>
          <a:off x="899593" y="548682"/>
          <a:ext cx="7704856" cy="55541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52025"/>
                <a:gridCol w="3852831"/>
              </a:tblGrid>
              <a:tr h="761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Наречие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Краткое прилагательное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1. Задаём вопрос.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Как?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Каково?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2. Морфологические признаки.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Неизменяемая часть 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Средний род, единственное число.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37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 Синтаксическая роль</a:t>
                      </a: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Обстоятельство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Сказуемое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567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" y="-1342"/>
            <a:ext cx="9133756" cy="685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951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                Чтение вслух</a:t>
            </a: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                Взгляд исподлобья</a:t>
            </a: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                Яйца всмятку</a:t>
            </a:r>
          </a:p>
          <a:p>
            <a:pPr algn="just">
              <a:spcAft>
                <a:spcPts val="0"/>
              </a:spcAft>
            </a:pPr>
            <a:endParaRPr lang="ru-RU" sz="3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 Какова синтаксическая роль наречий в данных словосочетаниях?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1365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88840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88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628800"/>
            <a:ext cx="66064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Замедленно, почти что на весу, </a:t>
            </a:r>
            <a:br>
              <a:rPr lang="ru-RU" sz="3200" dirty="0" smtClean="0"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effectLst/>
                <a:latin typeface="Times New Roman"/>
                <a:ea typeface="Times New Roman"/>
              </a:rPr>
              <a:t>Плывут снежинки тихо, беззаботно. </a:t>
            </a:r>
            <a:br>
              <a:rPr lang="ru-RU" sz="3200" dirty="0" smtClean="0"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effectLst/>
                <a:latin typeface="Times New Roman"/>
                <a:ea typeface="Times New Roman"/>
              </a:rPr>
              <a:t>Ловлю – они повсюду – на носу, </a:t>
            </a:r>
            <a:br>
              <a:rPr lang="ru-RU" sz="3200" dirty="0" smtClean="0"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effectLst/>
                <a:latin typeface="Times New Roman"/>
                <a:ea typeface="Times New Roman"/>
              </a:rPr>
              <a:t>На лбу, ресницы трогают щекотно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! 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5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517068" cy="563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16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7808655" cy="374441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Очень внимательному человеку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обязательно откроется чудесная красота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спящего зимнего леса.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691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" y="-1342"/>
            <a:ext cx="9133756" cy="685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36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32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18352"/>
              </p:ext>
            </p:extLst>
          </p:nvPr>
        </p:nvGraphicFramePr>
        <p:xfrm>
          <a:off x="107505" y="3"/>
          <a:ext cx="8928990" cy="656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81084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Разряд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Вопросы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Примеры</a:t>
                      </a:r>
                      <a:endParaRPr lang="ru-RU" sz="2400" dirty="0"/>
                    </a:p>
                  </a:txBody>
                  <a:tcPr/>
                </a:tc>
              </a:tr>
              <a:tr h="8108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Внизу, направо, издалека</a:t>
                      </a:r>
                      <a:endParaRPr lang="ru-RU" sz="2400" dirty="0"/>
                    </a:p>
                  </a:txBody>
                  <a:tcPr/>
                </a:tc>
              </a:tr>
              <a:tr h="8108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Утром, допоздна, завтра</a:t>
                      </a:r>
                      <a:endParaRPr lang="ru-RU" sz="2400" dirty="0"/>
                    </a:p>
                  </a:txBody>
                  <a:tcPr/>
                </a:tc>
              </a:tr>
              <a:tr h="10939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Сгоряча, впопыхах, сослепу</a:t>
                      </a:r>
                      <a:endParaRPr lang="ru-RU" sz="2400" dirty="0"/>
                    </a:p>
                  </a:txBody>
                  <a:tcPr/>
                </a:tc>
              </a:tr>
              <a:tr h="10939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Назло, нарочно, специально</a:t>
                      </a:r>
                      <a:endParaRPr lang="ru-RU" sz="2400" dirty="0"/>
                    </a:p>
                  </a:txBody>
                  <a:tcPr/>
                </a:tc>
              </a:tr>
              <a:tr h="10939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Громко,</a:t>
                      </a:r>
                      <a:r>
                        <a:rPr lang="ru-RU" sz="2400" baseline="0" dirty="0" smtClean="0"/>
                        <a:t> б</a:t>
                      </a:r>
                      <a:r>
                        <a:rPr lang="ru-RU" sz="2400" dirty="0" smtClean="0"/>
                        <a:t>ыстро, шёпотом</a:t>
                      </a:r>
                      <a:endParaRPr lang="ru-RU" sz="2400" dirty="0"/>
                    </a:p>
                  </a:txBody>
                  <a:tcPr/>
                </a:tc>
              </a:tr>
              <a:tr h="8108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Очень,</a:t>
                      </a:r>
                      <a:r>
                        <a:rPr lang="ru-RU" sz="2400" baseline="0" dirty="0" smtClean="0"/>
                        <a:t> слишком, чересчур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6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128007"/>
              </p:ext>
            </p:extLst>
          </p:nvPr>
        </p:nvGraphicFramePr>
        <p:xfrm>
          <a:off x="323528" y="476672"/>
          <a:ext cx="8599576" cy="443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Документ" r:id="rId3" imgW="6083387" imgH="2679361" progId="Word.Document.12">
                  <p:embed/>
                </p:oleObj>
              </mc:Choice>
              <mc:Fallback>
                <p:oleObj name="Документ" r:id="rId3" imgW="6083387" imgH="26793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476672"/>
                        <a:ext cx="8599576" cy="4436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42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18953"/>
              </p:ext>
            </p:extLst>
          </p:nvPr>
        </p:nvGraphicFramePr>
        <p:xfrm>
          <a:off x="179512" y="332657"/>
          <a:ext cx="8424935" cy="64013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51500"/>
                <a:gridCol w="2732588"/>
                <a:gridCol w="2640847"/>
              </a:tblGrid>
              <a:tr h="385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Фразеологизм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Наречие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Разряд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</a:rPr>
                        <a:t>Положа руку на сердце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У чёрта на куличках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Битый час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Бок о бок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Душа в душу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Кот наплакал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  <a:latin typeface="Times New Roman"/>
                          <a:ea typeface="Times New Roman"/>
                        </a:rPr>
                        <a:t>Ни свет ни заря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89849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148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Воздушный поток</vt:lpstr>
      <vt:lpstr>Документ Microsoft Word</vt:lpstr>
      <vt:lpstr>Презентация PowerPoint</vt:lpstr>
      <vt:lpstr>Презентация PowerPoint</vt:lpstr>
      <vt:lpstr>Презентация PowerPoint</vt:lpstr>
      <vt:lpstr>Очень внимательному человеку   обязательно откроется чудесная красота   спящего зимнего леса.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2</cp:revision>
  <dcterms:created xsi:type="dcterms:W3CDTF">2012-11-20T07:03:12Z</dcterms:created>
  <dcterms:modified xsi:type="dcterms:W3CDTF">2012-11-20T07:26:11Z</dcterms:modified>
</cp:coreProperties>
</file>