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0" r:id="rId5"/>
    <p:sldId id="264" r:id="rId6"/>
    <p:sldId id="261" r:id="rId7"/>
    <p:sldId id="259" r:id="rId8"/>
    <p:sldId id="265" r:id="rId9"/>
    <p:sldId id="266" r:id="rId10"/>
    <p:sldId id="262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83B2-D380-4034-9DF7-E19A591957CC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B15D-8FF0-4EAF-84EE-247195FC65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83B2-D380-4034-9DF7-E19A591957CC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B15D-8FF0-4EAF-84EE-247195FC6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83B2-D380-4034-9DF7-E19A591957CC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B15D-8FF0-4EAF-84EE-247195FC6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83B2-D380-4034-9DF7-E19A591957CC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B15D-8FF0-4EAF-84EE-247195FC6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83B2-D380-4034-9DF7-E19A591957CC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1FB15D-8FF0-4EAF-84EE-247195FC6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83B2-D380-4034-9DF7-E19A591957CC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B15D-8FF0-4EAF-84EE-247195FC6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83B2-D380-4034-9DF7-E19A591957CC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B15D-8FF0-4EAF-84EE-247195FC6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83B2-D380-4034-9DF7-E19A591957CC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B15D-8FF0-4EAF-84EE-247195FC6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83B2-D380-4034-9DF7-E19A591957CC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B15D-8FF0-4EAF-84EE-247195FC6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83B2-D380-4034-9DF7-E19A591957CC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B15D-8FF0-4EAF-84EE-247195FC6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83B2-D380-4034-9DF7-E19A591957CC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B15D-8FF0-4EAF-84EE-247195FC6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8683B2-D380-4034-9DF7-E19A591957CC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1FB15D-8FF0-4EAF-84EE-247195FC6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Родительское собрание №3.</a:t>
            </a:r>
            <a:br>
              <a:rPr lang="ru-RU" sz="60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</a:br>
            <a:r>
              <a:rPr lang="ru-RU" sz="60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Семинар-практикум «О трудностях учения»   </a:t>
            </a:r>
            <a:endParaRPr lang="ru-RU" sz="6000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Анкетирование учащихся:</a:t>
            </a:r>
          </a:p>
          <a:p>
            <a:pPr marL="708660" indent="-571500">
              <a:buNone/>
            </a:pPr>
            <a:r>
              <a:rPr lang="ru-RU" dirty="0" smtClean="0"/>
              <a:t>1. По каким предметам в текущей учебной четверти у тебя возникли трудности?</a:t>
            </a:r>
          </a:p>
          <a:p>
            <a:pPr marL="708660" indent="-571500">
              <a:buNone/>
            </a:pPr>
            <a:r>
              <a:rPr lang="ru-RU" dirty="0" smtClean="0"/>
              <a:t>2.С чём связаны причины твоих трудностей:</a:t>
            </a:r>
          </a:p>
          <a:p>
            <a:pPr marL="708660" indent="-571500">
              <a:buNone/>
            </a:pPr>
            <a:r>
              <a:rPr lang="ru-RU" dirty="0" smtClean="0"/>
              <a:t>А. Твоё отношение к изучению предмета.</a:t>
            </a:r>
          </a:p>
          <a:p>
            <a:pPr marL="708660" indent="-571500">
              <a:buNone/>
            </a:pPr>
            <a:r>
              <a:rPr lang="ru-RU" dirty="0" smtClean="0"/>
              <a:t>Б. Трудности в понимании содержания тем и параграфов</a:t>
            </a:r>
            <a:r>
              <a:rPr lang="ru-RU" dirty="0" smtClean="0"/>
              <a:t>.</a:t>
            </a:r>
          </a:p>
          <a:p>
            <a:pPr marL="708660" indent="-571500">
              <a:buNone/>
            </a:pPr>
            <a:r>
              <a:rPr lang="ru-RU" dirty="0" smtClean="0"/>
              <a:t>В. Взаимоотношения с учителем.</a:t>
            </a:r>
            <a:endParaRPr lang="ru-RU" dirty="0" smtClean="0"/>
          </a:p>
          <a:p>
            <a:pPr marL="708660" indent="-571500">
              <a:buNone/>
            </a:pPr>
            <a:r>
              <a:rPr lang="ru-RU" dirty="0" smtClean="0"/>
              <a:t>Г. Другие причины.</a:t>
            </a:r>
          </a:p>
          <a:p>
            <a:pPr marL="708660" indent="-571500">
              <a:buNone/>
            </a:pPr>
            <a:r>
              <a:rPr lang="ru-RU" dirty="0" smtClean="0"/>
              <a:t>3. Какая помощь тебе нужна?</a:t>
            </a:r>
          </a:p>
          <a:p>
            <a:pPr marL="708660" indent="-571500">
              <a:buNone/>
            </a:pPr>
            <a:r>
              <a:rPr lang="ru-RU" dirty="0" smtClean="0"/>
              <a:t>А. От учителя-предметника.</a:t>
            </a:r>
          </a:p>
          <a:p>
            <a:pPr marL="708660" indent="-571500">
              <a:buNone/>
            </a:pPr>
            <a:r>
              <a:rPr lang="ru-RU" dirty="0" smtClean="0"/>
              <a:t>Б. От классного руководителя.</a:t>
            </a:r>
          </a:p>
          <a:p>
            <a:pPr marL="708660" indent="-571500">
              <a:buNone/>
            </a:pPr>
            <a:r>
              <a:rPr lang="ru-RU" dirty="0" smtClean="0"/>
              <a:t>В. От родителей или других людей. </a:t>
            </a:r>
          </a:p>
          <a:p>
            <a:pPr marL="708660" indent="-571500">
              <a:buNone/>
            </a:pPr>
            <a:r>
              <a:rPr lang="ru-RU" dirty="0" smtClean="0"/>
              <a:t>  </a:t>
            </a:r>
          </a:p>
          <a:p>
            <a:pPr marL="708660" indent="-571500">
              <a:buNone/>
            </a:pPr>
            <a:endParaRPr lang="ru-RU" dirty="0" smtClean="0"/>
          </a:p>
          <a:p>
            <a:pPr marL="651510" indent="-51435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учащихся: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08660" indent="-571500">
              <a:buNone/>
            </a:pPr>
            <a:r>
              <a:rPr lang="ru-RU" sz="1800" dirty="0" smtClean="0"/>
              <a:t>1. По </a:t>
            </a:r>
            <a:r>
              <a:rPr lang="ru-RU" sz="1800" dirty="0" smtClean="0"/>
              <a:t>каким предметам в текущей учебной четверти у тебя возникли трудности</a:t>
            </a:r>
            <a:r>
              <a:rPr lang="ru-RU" sz="1800" dirty="0" smtClean="0"/>
              <a:t>?</a:t>
            </a:r>
          </a:p>
          <a:p>
            <a:pPr marL="708660" indent="-571500">
              <a:buNone/>
            </a:pPr>
            <a:r>
              <a:rPr lang="ru-RU" sz="1800" dirty="0" smtClean="0"/>
              <a:t>«по всем» - 1; «математика» – 8; «химия» – 4; «физика» – 3; «технология» – 1; </a:t>
            </a:r>
          </a:p>
          <a:p>
            <a:pPr marL="708660" indent="-571500">
              <a:buNone/>
            </a:pPr>
            <a:r>
              <a:rPr lang="ru-RU" sz="1800" dirty="0" smtClean="0"/>
              <a:t>«английский»  - 1; «русский» – 1; «география» – 1; «история» - 1.</a:t>
            </a:r>
            <a:endParaRPr lang="ru-RU" sz="1800" dirty="0" smtClean="0"/>
          </a:p>
          <a:p>
            <a:pPr marL="708660" indent="-571500">
              <a:buNone/>
            </a:pPr>
            <a:r>
              <a:rPr lang="ru-RU" sz="1800" dirty="0" smtClean="0"/>
              <a:t>2.С чём связаны причины твоих трудностей:</a:t>
            </a:r>
          </a:p>
          <a:p>
            <a:pPr marL="708660" indent="-571500">
              <a:buNone/>
            </a:pPr>
            <a:r>
              <a:rPr lang="ru-RU" sz="1800" dirty="0" smtClean="0"/>
              <a:t>А. Твоё отношение к изучению предмета</a:t>
            </a:r>
            <a:r>
              <a:rPr lang="ru-RU" sz="1800" dirty="0" smtClean="0"/>
              <a:t>. - 3</a:t>
            </a:r>
            <a:endParaRPr lang="ru-RU" sz="1800" dirty="0" smtClean="0"/>
          </a:p>
          <a:p>
            <a:pPr marL="708660" indent="-571500">
              <a:buNone/>
            </a:pPr>
            <a:r>
              <a:rPr lang="ru-RU" sz="1800" dirty="0" smtClean="0"/>
              <a:t>Б. Трудности в понимании содержания тем и параграфов</a:t>
            </a:r>
            <a:r>
              <a:rPr lang="ru-RU" sz="1800" dirty="0" smtClean="0"/>
              <a:t>. – 7</a:t>
            </a:r>
          </a:p>
          <a:p>
            <a:pPr marL="708660" indent="-571500">
              <a:buNone/>
            </a:pPr>
            <a:r>
              <a:rPr lang="ru-RU" sz="1800" dirty="0" smtClean="0"/>
              <a:t>В. Взаимоотношения с учителем. – 3.</a:t>
            </a:r>
            <a:endParaRPr lang="ru-RU" sz="1800" dirty="0" smtClean="0"/>
          </a:p>
          <a:p>
            <a:pPr marL="708660" indent="-571500">
              <a:buNone/>
            </a:pPr>
            <a:r>
              <a:rPr lang="ru-RU" sz="1800" dirty="0" smtClean="0"/>
              <a:t>Г. Другие причины</a:t>
            </a:r>
            <a:r>
              <a:rPr lang="ru-RU" sz="1800" dirty="0" smtClean="0"/>
              <a:t>. - 0</a:t>
            </a:r>
            <a:endParaRPr lang="ru-RU" sz="1800" dirty="0" smtClean="0"/>
          </a:p>
          <a:p>
            <a:pPr marL="708660" indent="-571500">
              <a:buNone/>
            </a:pPr>
            <a:r>
              <a:rPr lang="ru-RU" sz="1800" dirty="0" smtClean="0"/>
              <a:t>3. Какая помощь тебе нужна?</a:t>
            </a:r>
          </a:p>
          <a:p>
            <a:pPr marL="708660" indent="-571500">
              <a:buNone/>
            </a:pPr>
            <a:r>
              <a:rPr lang="ru-RU" sz="1800" dirty="0" smtClean="0"/>
              <a:t>А. От учителя-предметника</a:t>
            </a:r>
            <a:r>
              <a:rPr lang="ru-RU" sz="1800" dirty="0" smtClean="0"/>
              <a:t>. – 7.</a:t>
            </a:r>
            <a:endParaRPr lang="ru-RU" sz="1800" dirty="0" smtClean="0"/>
          </a:p>
          <a:p>
            <a:pPr marL="708660" indent="-571500">
              <a:buNone/>
            </a:pPr>
            <a:r>
              <a:rPr lang="ru-RU" sz="1800" dirty="0" smtClean="0"/>
              <a:t>Б. От классного руководителя</a:t>
            </a:r>
            <a:r>
              <a:rPr lang="ru-RU" sz="1800" dirty="0" smtClean="0"/>
              <a:t>. – 4.</a:t>
            </a:r>
            <a:endParaRPr lang="ru-RU" sz="1800" dirty="0" smtClean="0"/>
          </a:p>
          <a:p>
            <a:pPr marL="708660" indent="-571500">
              <a:buNone/>
            </a:pPr>
            <a:r>
              <a:rPr lang="ru-RU" sz="1800" dirty="0" smtClean="0"/>
              <a:t>В. От родителей или других людей. </a:t>
            </a:r>
            <a:r>
              <a:rPr lang="ru-RU" sz="1800" dirty="0" smtClean="0"/>
              <a:t> </a:t>
            </a:r>
            <a:r>
              <a:rPr lang="ru-RU" sz="1800" smtClean="0"/>
              <a:t>- 4</a:t>
            </a:r>
            <a:endParaRPr lang="ru-RU" sz="1800" dirty="0" smtClean="0"/>
          </a:p>
          <a:p>
            <a:pPr marL="708660" indent="-571500">
              <a:buNone/>
            </a:pPr>
            <a:r>
              <a:rPr lang="ru-RU" dirty="0" smtClean="0"/>
              <a:t>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Гений – это один процент таланта и девяносто девять процентов труда.</a:t>
            </a:r>
          </a:p>
          <a:p>
            <a:r>
              <a:rPr lang="ru-RU" sz="5400" dirty="0" smtClean="0"/>
              <a:t>                   </a:t>
            </a:r>
            <a:r>
              <a:rPr lang="ru-RU" sz="5400" i="1" dirty="0" smtClean="0"/>
              <a:t>Томас Эдисон </a:t>
            </a:r>
            <a:r>
              <a:rPr lang="ru-RU" sz="5400" dirty="0" smtClean="0"/>
              <a:t>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Задачи: </a:t>
            </a:r>
            <a:endParaRPr lang="ru-RU" sz="66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None/>
            </a:pPr>
            <a:r>
              <a:rPr lang="ru-RU" sz="4000" dirty="0" smtClean="0">
                <a:effectLst>
                  <a:glow rad="101600">
                    <a:srgbClr val="FFFF00">
                      <a:alpha val="60000"/>
                    </a:srgbClr>
                  </a:glow>
                  <a:reflection blurRad="6350" stA="55000" endA="50" endPos="85000" dir="5400000" sy="-100000" algn="bl" rotWithShape="0"/>
                </a:effectLst>
              </a:rPr>
              <a:t>1.Ознакомить родителей учащихся с результатами учебной четверти.</a:t>
            </a:r>
          </a:p>
          <a:p>
            <a:pPr marL="651510" indent="-514350">
              <a:buNone/>
            </a:pPr>
            <a:r>
              <a:rPr lang="ru-RU" sz="4000" dirty="0" smtClean="0">
                <a:effectLst>
                  <a:glow rad="101600">
                    <a:srgbClr val="FFFF00">
                      <a:alpha val="60000"/>
                    </a:srgbClr>
                  </a:glow>
                  <a:reflection blurRad="6350" stA="55000" endA="50" endPos="85000" dir="5400000" sy="-100000" algn="bl" rotWithShape="0"/>
                </a:effectLst>
              </a:rPr>
              <a:t>2.Показать родителям достижения и неудачи в учебном труде подростков.</a:t>
            </a:r>
          </a:p>
          <a:p>
            <a:pPr marL="651510" indent="-514350">
              <a:buNone/>
            </a:pPr>
            <a:r>
              <a:rPr lang="ru-RU" sz="4000" dirty="0" smtClean="0">
                <a:effectLst>
                  <a:glow rad="101600">
                    <a:srgbClr val="FFFF00">
                      <a:alpha val="60000"/>
                    </a:srgbClr>
                  </a:glow>
                  <a:reflection blurRad="6350" stA="55000" endA="50" endPos="85000" dir="5400000" sy="-100000" algn="bl" rotWithShape="0"/>
                </a:effectLst>
              </a:rPr>
              <a:t>3.Проанализиравать причины учебных неудач школьников.       </a:t>
            </a:r>
            <a:endParaRPr lang="ru-RU" sz="4000" dirty="0">
              <a:effectLst>
                <a:glow rad="101600">
                  <a:srgbClr val="FFFF00">
                    <a:alpha val="60000"/>
                  </a:srgbClr>
                </a:glow>
                <a:reflection blurRad="6350" stA="55000" endA="50" endPos="85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6829444" cy="1462078"/>
          </a:xfrm>
        </p:spPr>
        <p:txBody>
          <a:bodyPr>
            <a:scene3d>
              <a:camera prst="orthographicFront"/>
              <a:lightRig rig="soft" dir="t">
                <a:rot lat="0" lon="0" rev="17220000"/>
              </a:lightRig>
            </a:scene3d>
            <a:sp3d extrusionH="57150"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r>
              <a:rPr lang="ru-RU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Вопросы для обсуждения:</a:t>
            </a:r>
            <a:endParaRPr lang="ru-RU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500174"/>
            <a:ext cx="8786874" cy="521497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1.Анализ учебных результатов школьников;</a:t>
            </a:r>
          </a:p>
          <a:p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2. Зависимость учебных результатов от внешних и внутренних факторов; 3. Возможные пути улучшения учебных результатов школьников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Сводная таблица по классу: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14480" y="2643182"/>
          <a:ext cx="60960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Предметы, которые вызывают  трудности в усвоении учебного материала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Русскии</a:t>
                      </a:r>
                      <a:r>
                        <a:rPr lang="ru-RU" baseline="0" dirty="0" err="1" smtClean="0"/>
                        <a:t>й</a:t>
                      </a:r>
                      <a:r>
                        <a:rPr lang="ru-RU" baseline="0" dirty="0" smtClean="0"/>
                        <a:t> язык-7</a:t>
                      </a:r>
                    </a:p>
                    <a:p>
                      <a:r>
                        <a:rPr lang="ru-RU" baseline="0" dirty="0" smtClean="0"/>
                        <a:t>Литература-5</a:t>
                      </a:r>
                    </a:p>
                    <a:p>
                      <a:r>
                        <a:rPr lang="ru-RU" baseline="0" dirty="0" smtClean="0"/>
                        <a:t>Алгебра-14</a:t>
                      </a:r>
                    </a:p>
                    <a:p>
                      <a:r>
                        <a:rPr lang="ru-RU" baseline="0" dirty="0" smtClean="0"/>
                        <a:t>Геометрия-14</a:t>
                      </a:r>
                    </a:p>
                    <a:p>
                      <a:r>
                        <a:rPr lang="ru-RU" baseline="0" dirty="0" smtClean="0"/>
                        <a:t>Биология-6</a:t>
                      </a:r>
                    </a:p>
                    <a:p>
                      <a:r>
                        <a:rPr lang="ru-RU" baseline="0" dirty="0" smtClean="0"/>
                        <a:t>Химия-8</a:t>
                      </a:r>
                    </a:p>
                    <a:p>
                      <a:r>
                        <a:rPr lang="ru-RU" baseline="0" dirty="0" smtClean="0"/>
                        <a:t>Физика -8</a:t>
                      </a:r>
                    </a:p>
                    <a:p>
                      <a:r>
                        <a:rPr lang="ru-RU" baseline="0" dirty="0" smtClean="0"/>
                        <a:t>Английский язык-10</a:t>
                      </a:r>
                    </a:p>
                    <a:p>
                      <a:r>
                        <a:rPr lang="ru-RU" baseline="0" dirty="0" smtClean="0"/>
                        <a:t>География-6</a:t>
                      </a:r>
                    </a:p>
                    <a:p>
                      <a:r>
                        <a:rPr lang="ru-RU" baseline="0" dirty="0" smtClean="0"/>
                        <a:t>История -5</a:t>
                      </a:r>
                    </a:p>
                    <a:p>
                      <a:r>
                        <a:rPr lang="ru-RU" baseline="0" dirty="0" smtClean="0"/>
                        <a:t>Физическая культура-0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78687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Усвоение знаний по предмету зависит от многих факторов: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От усидчивости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Развития у школьников собственно интеллектуальных умений(наблюдательности, умения сравнивать, обобщать, делать самостоятельный вывод и.т.д.)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Контроля со стороны взрослых на уроке и дома.</a:t>
            </a:r>
            <a:endParaRPr lang="ru-RU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rgbClr val="FFFF00">
                    <a:alpha val="60000"/>
                  </a:srgb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85728"/>
            <a:ext cx="82715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Возможные  пути тренировки </a:t>
            </a:r>
          </a:p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интеллектуальных умений учащихся: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928802"/>
            <a:ext cx="8286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Индивидуальные консультации психологов, индивидуальных коррекционная программа (по желанию ученика и его родителей).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Тренинги по развитию интеллекта и подготовки к будущим различным вариантам учебного тестирования (по предметам школьного курса).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Компьютерная тренажерная программа по подготовке к будущим экзаменам.  </a:t>
            </a:r>
            <a:endParaRPr lang="ru-RU" sz="3200" dirty="0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Учебные достижения класса: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70916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Предметы                       высокий уровень   низкий уровень</a:t>
            </a:r>
            <a:endParaRPr lang="ru-RU" dirty="0" smtClean="0"/>
          </a:p>
          <a:p>
            <a:r>
              <a:rPr lang="ru-RU" dirty="0" smtClean="0"/>
              <a:t>Русский </a:t>
            </a:r>
            <a:r>
              <a:rPr lang="ru-RU" dirty="0" smtClean="0"/>
              <a:t>язык                   8                                      6</a:t>
            </a:r>
            <a:endParaRPr lang="ru-RU" dirty="0" smtClean="0"/>
          </a:p>
          <a:p>
            <a:r>
              <a:rPr lang="ru-RU" dirty="0" smtClean="0"/>
              <a:t>Литература                       8                                      6</a:t>
            </a:r>
            <a:endParaRPr lang="ru-RU" dirty="0" smtClean="0"/>
          </a:p>
          <a:p>
            <a:r>
              <a:rPr lang="ru-RU" dirty="0" smtClean="0"/>
              <a:t>Английский </a:t>
            </a:r>
            <a:r>
              <a:rPr lang="ru-RU" dirty="0" smtClean="0"/>
              <a:t>язык             10                                    4</a:t>
            </a:r>
            <a:endParaRPr lang="ru-RU" dirty="0" smtClean="0"/>
          </a:p>
          <a:p>
            <a:r>
              <a:rPr lang="ru-RU" dirty="0" smtClean="0"/>
              <a:t>Алгебра                             11                                   3</a:t>
            </a:r>
            <a:endParaRPr lang="ru-RU" dirty="0" smtClean="0"/>
          </a:p>
          <a:p>
            <a:r>
              <a:rPr lang="ru-RU" dirty="0" smtClean="0"/>
              <a:t>Геометрия                         11                                   3</a:t>
            </a:r>
            <a:endParaRPr lang="ru-RU" dirty="0" smtClean="0"/>
          </a:p>
          <a:p>
            <a:r>
              <a:rPr lang="ru-RU" dirty="0" smtClean="0"/>
              <a:t>География                         10                                   4</a:t>
            </a:r>
            <a:endParaRPr lang="ru-RU" dirty="0" smtClean="0"/>
          </a:p>
          <a:p>
            <a:r>
              <a:rPr lang="ru-RU" dirty="0" smtClean="0"/>
              <a:t>Биология                            9                                    5</a:t>
            </a:r>
            <a:endParaRPr lang="ru-RU" dirty="0" smtClean="0"/>
          </a:p>
          <a:p>
            <a:r>
              <a:rPr lang="ru-RU" dirty="0" smtClean="0"/>
              <a:t>Химия                                8                                    6</a:t>
            </a:r>
            <a:endParaRPr lang="ru-RU" dirty="0" smtClean="0"/>
          </a:p>
          <a:p>
            <a:r>
              <a:rPr lang="ru-RU" dirty="0" smtClean="0"/>
              <a:t>История                             8                                     6</a:t>
            </a:r>
            <a:endParaRPr lang="ru-RU" dirty="0" smtClean="0"/>
          </a:p>
          <a:p>
            <a:r>
              <a:rPr lang="ru-RU" dirty="0" smtClean="0"/>
              <a:t>Физика                              11                                    3</a:t>
            </a:r>
            <a:endParaRPr lang="ru-RU" dirty="0" smtClean="0"/>
          </a:p>
          <a:p>
            <a:r>
              <a:rPr lang="ru-RU" dirty="0" smtClean="0"/>
              <a:t>Физическая </a:t>
            </a:r>
            <a:r>
              <a:rPr lang="ru-RU" dirty="0" smtClean="0"/>
              <a:t>культура       3                                     10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учебной деятельности учащихся 8класса: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Критерии                                                                   средний уровень  низкий</a:t>
            </a:r>
          </a:p>
          <a:p>
            <a:r>
              <a:rPr lang="ru-RU" sz="1800" dirty="0" smtClean="0"/>
              <a:t>1. Отношение к учебной деятельности на уроке        9                            5</a:t>
            </a:r>
          </a:p>
          <a:p>
            <a:r>
              <a:rPr lang="ru-RU" sz="1800" dirty="0" smtClean="0"/>
              <a:t>2. Отношение к выполнению домашней работы         9                            5</a:t>
            </a:r>
          </a:p>
          <a:p>
            <a:r>
              <a:rPr lang="ru-RU" sz="1800" dirty="0" smtClean="0"/>
              <a:t>3. Личный вклад ученика в процесс учебной </a:t>
            </a:r>
          </a:p>
          <a:p>
            <a:r>
              <a:rPr lang="ru-RU" sz="1800" dirty="0" smtClean="0"/>
              <a:t>деятельности по предметам  </a:t>
            </a:r>
          </a:p>
          <a:p>
            <a:r>
              <a:rPr lang="ru-RU" sz="1800" dirty="0" smtClean="0"/>
              <a:t>- инициатива                                                                    4                            10</a:t>
            </a:r>
          </a:p>
          <a:p>
            <a:r>
              <a:rPr lang="ru-RU" sz="1800" dirty="0" smtClean="0"/>
              <a:t>- добросовестность                                                         4                             10</a:t>
            </a:r>
          </a:p>
          <a:p>
            <a:r>
              <a:rPr lang="ru-RU" sz="1800" dirty="0" smtClean="0"/>
              <a:t>- ответственность                                                            4                              10</a:t>
            </a:r>
          </a:p>
          <a:p>
            <a:r>
              <a:rPr lang="ru-RU" sz="1800" dirty="0" smtClean="0"/>
              <a:t>-работоспособность                                                        8                              6</a:t>
            </a:r>
          </a:p>
          <a:p>
            <a:r>
              <a:rPr lang="ru-RU" sz="1800" dirty="0" smtClean="0"/>
              <a:t>- желание поработать дополнительно                           4                              10</a:t>
            </a:r>
          </a:p>
          <a:p>
            <a:r>
              <a:rPr lang="ru-RU" sz="1800" dirty="0" smtClean="0"/>
              <a:t>4. Отношение ученика к результатам собственной </a:t>
            </a:r>
          </a:p>
          <a:p>
            <a:r>
              <a:rPr lang="ru-RU" sz="1800" dirty="0" smtClean="0"/>
              <a:t>учебной деятельности :</a:t>
            </a:r>
          </a:p>
          <a:p>
            <a:r>
              <a:rPr lang="ru-RU" sz="1800" dirty="0" smtClean="0"/>
              <a:t>« я доволен»                                                                                    1</a:t>
            </a:r>
          </a:p>
          <a:p>
            <a:r>
              <a:rPr lang="ru-RU" sz="1800" dirty="0" smtClean="0"/>
              <a:t>« не доволен»                                                                                  13</a:t>
            </a:r>
          </a:p>
          <a:p>
            <a:r>
              <a:rPr lang="ru-RU" sz="1800" dirty="0" smtClean="0"/>
              <a:t>« хочу исправиться»                                                                        13</a:t>
            </a:r>
          </a:p>
          <a:p>
            <a:r>
              <a:rPr lang="ru-RU" sz="1800" dirty="0" smtClean="0"/>
              <a:t>« могу исправиться»                                                                         8                                                                  </a:t>
            </a:r>
          </a:p>
          <a:p>
            <a:endParaRPr lang="ru-RU" sz="1800" dirty="0" smtClean="0"/>
          </a:p>
          <a:p>
            <a:r>
              <a:rPr lang="ru-RU" sz="1800" dirty="0" smtClean="0"/>
              <a:t>  </a:t>
            </a: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322</TotalTime>
  <Words>566</Words>
  <Application>Microsoft Office PowerPoint</Application>
  <PresentationFormat>Экран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Родительское собрание №3. Семинар-практикум «О трудностях учения»   </vt:lpstr>
      <vt:lpstr>Слайд 2</vt:lpstr>
      <vt:lpstr>Задачи: </vt:lpstr>
      <vt:lpstr>Вопросы для обсуждения:</vt:lpstr>
      <vt:lpstr>Сводная таблица по классу:</vt:lpstr>
      <vt:lpstr>Слайд 6</vt:lpstr>
      <vt:lpstr>Слайд 7</vt:lpstr>
      <vt:lpstr>Учебные достижения класса:</vt:lpstr>
      <vt:lpstr>Показатели учебной деятельности учащихся 8класса:</vt:lpstr>
      <vt:lpstr>Слайд 10</vt:lpstr>
      <vt:lpstr>Ответы учащихся: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№3. Семинар-практикум «О трудностях учения»   </dc:title>
  <dc:creator>USER</dc:creator>
  <cp:lastModifiedBy> Арифбаева У. Ш.</cp:lastModifiedBy>
  <cp:revision>34</cp:revision>
  <dcterms:created xsi:type="dcterms:W3CDTF">2010-11-25T07:44:53Z</dcterms:created>
  <dcterms:modified xsi:type="dcterms:W3CDTF">2010-11-25T19:24:11Z</dcterms:modified>
</cp:coreProperties>
</file>