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5384-C295-4CA7-84A3-F6754734FE79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0621-83AB-4D2C-99C7-BB766D29E7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5384-C295-4CA7-84A3-F6754734FE79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0621-83AB-4D2C-99C7-BB766D29E7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5384-C295-4CA7-84A3-F6754734FE79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0621-83AB-4D2C-99C7-BB766D29E7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5384-C295-4CA7-84A3-F6754734FE79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0621-83AB-4D2C-99C7-BB766D29E7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5384-C295-4CA7-84A3-F6754734FE79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0621-83AB-4D2C-99C7-BB766D29E7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5384-C295-4CA7-84A3-F6754734FE79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0621-83AB-4D2C-99C7-BB766D29E7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5384-C295-4CA7-84A3-F6754734FE79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0621-83AB-4D2C-99C7-BB766D29E7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5384-C295-4CA7-84A3-F6754734FE79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0621-83AB-4D2C-99C7-BB766D29E7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5384-C295-4CA7-84A3-F6754734FE79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0621-83AB-4D2C-99C7-BB766D29E7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5384-C295-4CA7-84A3-F6754734FE79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0621-83AB-4D2C-99C7-BB766D29E7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5384-C295-4CA7-84A3-F6754734FE79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0621-83AB-4D2C-99C7-BB766D29E7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15384-C295-4CA7-84A3-F6754734FE79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10621-83AB-4D2C-99C7-BB766D29E7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dirty="0" err="1" smtClean="0"/>
              <a:t>Боерык</a:t>
            </a:r>
            <a:r>
              <a:rPr lang="ru-RU" sz="6600" b="1" dirty="0" smtClean="0"/>
              <a:t> </a:t>
            </a:r>
            <a:r>
              <a:rPr lang="ru-RU" sz="6600" b="1" dirty="0" err="1" smtClean="0"/>
              <a:t>фигыль</a:t>
            </a:r>
            <a:r>
              <a:rPr lang="ru-RU" sz="6600" b="1" dirty="0" smtClean="0"/>
              <a:t> 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dirty="0" err="1" smtClean="0">
                <a:solidFill>
                  <a:schemeClr val="accent1">
                    <a:lumMod val="75000"/>
                  </a:schemeClr>
                </a:solidFill>
              </a:rPr>
              <a:t>Ситуатив</a:t>
            </a:r>
            <a:r>
              <a:rPr lang="tt-RU" sz="5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t-RU" sz="5400" dirty="0" smtClean="0">
                <a:solidFill>
                  <a:schemeClr val="accent1">
                    <a:lumMod val="75000"/>
                  </a:schemeClr>
                </a:solidFill>
              </a:rPr>
              <a:t>күнегүләр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/>
          <a:lstStyle/>
          <a:p>
            <a:pPr algn="l"/>
            <a:r>
              <a:rPr lang="tt-RU" dirty="0" smtClean="0"/>
              <a:t>Тәрҗемә итегез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285860"/>
            <a:ext cx="8186766" cy="484030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tt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Бүген тышта көн бик җылы, тынчу бүлмәдә утырмагыз, тәрәзәләрне ачып куегыз.</a:t>
            </a:r>
          </a:p>
          <a:p>
            <a:pPr>
              <a:buFont typeface="Wingdings" pitchFamily="2" charset="2"/>
              <a:buChar char="v"/>
            </a:pPr>
            <a:r>
              <a:rPr lang="tt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Әти- әниеңә бездән саләм әйт, кунакка килсеннәр.</a:t>
            </a:r>
          </a:p>
          <a:p>
            <a:pPr>
              <a:buFont typeface="Wingdings" pitchFamily="2" charset="2"/>
              <a:buChar char="v"/>
            </a:pPr>
            <a:r>
              <a:rPr lang="tt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Йорт эчендәге бер нәрсәгә дә тимәгез.</a:t>
            </a:r>
          </a:p>
          <a:p>
            <a:pPr>
              <a:buFont typeface="Wingdings" pitchFamily="2" charset="2"/>
              <a:buChar char="v"/>
            </a:pPr>
            <a:r>
              <a:rPr lang="tt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Йөр, күр, бел син күп җирләрне, күп илләрне.</a:t>
            </a:r>
          </a:p>
          <a:p>
            <a:pPr>
              <a:buFont typeface="Wingdings" pitchFamily="2" charset="2"/>
              <a:buChar char="v"/>
            </a:pPr>
            <a:r>
              <a:rPr lang="tt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Иртә торгач та юын һәм дәресләреңне карарга утыр. 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t-RU" dirty="0" smtClean="0"/>
              <a:t>Нокталар урынына туры килгән боерык фигыл</a:t>
            </a:r>
            <a:r>
              <a:rPr lang="ru-RU" dirty="0" err="1" smtClean="0"/>
              <a:t>ь</a:t>
            </a:r>
            <a:r>
              <a:rPr lang="tt-RU" dirty="0" smtClean="0"/>
              <a:t>ләрне языгыз.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4282" y="1500174"/>
            <a:ext cx="8929718" cy="4625989"/>
          </a:xfrm>
        </p:spPr>
        <p:txBody>
          <a:bodyPr>
            <a:noAutofit/>
          </a:bodyPr>
          <a:lstStyle/>
          <a:p>
            <a:r>
              <a:rPr lang="tt-RU" dirty="0" smtClean="0"/>
              <a:t>Хәзер вакыт соң инде, телефоннан озак ...  .</a:t>
            </a:r>
          </a:p>
          <a:p>
            <a:r>
              <a:rPr lang="tt-RU" dirty="0" smtClean="0"/>
              <a:t>Өлкән кешеләр белән һәрвакыт беренче булып ...  .</a:t>
            </a:r>
          </a:p>
          <a:p>
            <a:r>
              <a:rPr lang="tt-RU" dirty="0" smtClean="0"/>
              <a:t>Алар бүген мәктәптә булачак бәйрәмгә соңга ...  .</a:t>
            </a:r>
          </a:p>
          <a:p>
            <a:r>
              <a:rPr lang="tt-RU" dirty="0" smtClean="0"/>
              <a:t>Ял иткәннән соң, урманда чүп ...   .</a:t>
            </a:r>
          </a:p>
          <a:p>
            <a:r>
              <a:rPr lang="tt-RU" dirty="0" smtClean="0"/>
              <a:t>Асиягә әйтергә кирәк, телевизор күп ..., чөнки болай да начар күрә.</a:t>
            </a:r>
          </a:p>
          <a:p>
            <a:r>
              <a:rPr lang="tt-RU" dirty="0" smtClean="0"/>
              <a:t>Алдагы дәрестә кагыйдәне ..., җөмләләрне язып ...   .</a:t>
            </a:r>
          </a:p>
          <a:p>
            <a:r>
              <a:rPr lang="tt-RU" dirty="0" smtClean="0"/>
              <a:t>Автобуска арткы ишектән ..., алгы ишектән ...  .</a:t>
            </a:r>
          </a:p>
          <a:p>
            <a:r>
              <a:rPr lang="tt-RU" dirty="0" smtClean="0"/>
              <a:t>Кышкы салкын көннәрдә җиңел ..., бигрәк тә аякларыгызны ...   .</a:t>
            </a:r>
          </a:p>
          <a:p>
            <a:r>
              <a:rPr lang="tt-RU" b="1" i="1" dirty="0" smtClean="0"/>
              <a:t>(Исәнләш, калма, чык, сөйләшмә, кер, калдырма, карама, ятла, йөрмә, бетер, туңма)</a:t>
            </a:r>
            <a:endParaRPr lang="ru-RU" b="1" i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t-RU" dirty="0" smtClean="0"/>
              <a:t>Кирәкле алмашлыкларны куеп языгыз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428736"/>
            <a:ext cx="8329642" cy="4697427"/>
          </a:xfrm>
        </p:spPr>
        <p:txBody>
          <a:bodyPr>
            <a:noAutofit/>
          </a:bodyPr>
          <a:lstStyle/>
          <a:p>
            <a:r>
              <a:rPr lang="tt-RU" sz="3200" dirty="0" smtClean="0"/>
              <a:t>... сөйләмә</a:t>
            </a:r>
          </a:p>
          <a:p>
            <a:r>
              <a:rPr lang="tt-RU" sz="3200" dirty="0" smtClean="0"/>
              <a:t>... ышанмасын</a:t>
            </a:r>
          </a:p>
          <a:p>
            <a:r>
              <a:rPr lang="tt-RU" sz="3200" dirty="0" smtClean="0"/>
              <a:t>...  ертмасын</a:t>
            </a:r>
          </a:p>
          <a:p>
            <a:r>
              <a:rPr lang="tt-RU" sz="3200" dirty="0" smtClean="0"/>
              <a:t>... сатма</a:t>
            </a:r>
          </a:p>
          <a:p>
            <a:r>
              <a:rPr lang="tt-RU" sz="3200" dirty="0" smtClean="0"/>
              <a:t>... җитмәсен</a:t>
            </a:r>
          </a:p>
          <a:p>
            <a:r>
              <a:rPr lang="tt-RU" sz="3200" dirty="0" smtClean="0"/>
              <a:t>... басыгыз</a:t>
            </a:r>
          </a:p>
          <a:p>
            <a:r>
              <a:rPr lang="tt-RU" sz="3200" dirty="0" smtClean="0"/>
              <a:t>... сөртик</a:t>
            </a:r>
          </a:p>
          <a:p>
            <a:r>
              <a:rPr lang="tt-RU" sz="3200" dirty="0" smtClean="0"/>
              <a:t>.. сөйләшик</a:t>
            </a:r>
          </a:p>
          <a:p>
            <a:r>
              <a:rPr lang="tt-RU" sz="3200" dirty="0" smtClean="0"/>
              <a:t>... үстермәсеннәр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5 җөмлә төзегез</a:t>
            </a:r>
            <a:endParaRPr lang="ru-RU" dirty="0"/>
          </a:p>
        </p:txBody>
      </p:sp>
      <p:pic>
        <p:nvPicPr>
          <p:cNvPr id="5" name="Содержимое 4" descr="33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0327" y="1600200"/>
            <a:ext cx="5643346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187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Боерык фигыль </vt:lpstr>
      <vt:lpstr>Тәрҗемә итегез</vt:lpstr>
      <vt:lpstr>Нокталар урынына туры килгән боерык фигыльләрне языгыз.</vt:lpstr>
      <vt:lpstr>Кирәкле алмашлыкларны куеп языгыз</vt:lpstr>
      <vt:lpstr>5 җөмлә төзегез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Боерык фигыль</dc:title>
  <dc:creator>1</dc:creator>
  <cp:lastModifiedBy>1</cp:lastModifiedBy>
  <cp:revision>10</cp:revision>
  <dcterms:created xsi:type="dcterms:W3CDTF">2012-11-19T04:20:00Z</dcterms:created>
  <dcterms:modified xsi:type="dcterms:W3CDTF">2012-11-19T06:19:13Z</dcterms:modified>
</cp:coreProperties>
</file>