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8" r:id="rId3"/>
    <p:sldId id="267" r:id="rId4"/>
    <p:sldId id="260" r:id="rId5"/>
    <p:sldId id="261" r:id="rId6"/>
    <p:sldId id="262" r:id="rId7"/>
    <p:sldId id="263" r:id="rId8"/>
    <p:sldId id="27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66FF"/>
    <a:srgbClr val="CA8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40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914400"/>
            <a:ext cx="7543800" cy="5211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t-RU" sz="4800" dirty="0" smtClean="0">
                <a:solidFill>
                  <a:srgbClr val="C00000"/>
                </a:solidFill>
              </a:rPr>
              <a:t>   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endParaRPr lang="ru-RU" sz="4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tt-RU" sz="5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Һәр  әйбернең </a:t>
            </a:r>
          </a:p>
          <a:p>
            <a:pPr algn="ctr">
              <a:buNone/>
            </a:pPr>
            <a:r>
              <a:rPr lang="tt-RU" sz="5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үз урыны                                     бар</a:t>
            </a:r>
            <a:endParaRPr lang="tt-RU" sz="5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29200" y="457200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 алгы бүлмә</a:t>
            </a:r>
            <a:endParaRPr lang="tt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29400" y="457200"/>
            <a:ext cx="1877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t-RU" dirty="0" smtClean="0"/>
              <a:t>балалар бүлмәсе</a:t>
            </a:r>
            <a:endParaRPr lang="tt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5791200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 аш бүлмәсе</a:t>
            </a:r>
            <a:endParaRPr lang="tt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76800" y="5791200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юыну бүлмәсе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29400" y="5791200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йокы бүлмәсе</a:t>
            </a:r>
            <a:endParaRPr lang="tt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52600" y="624840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кәнәфи</a:t>
            </a:r>
            <a:endParaRPr lang="tt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09800" y="1676400"/>
            <a:ext cx="841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келәм</a:t>
            </a:r>
            <a:r>
              <a:rPr lang="tt-RU" dirty="0" smtClean="0"/>
              <a:t> </a:t>
            </a:r>
            <a:endParaRPr lang="tt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95400" y="3886200"/>
            <a:ext cx="103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суыткыч</a:t>
            </a:r>
            <a:endParaRPr lang="tt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10400" y="1828800"/>
            <a:ext cx="1338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ьютер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t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1752600"/>
            <a:ext cx="119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телевизор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43400" y="38100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газ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плитәсе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tt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05600" y="40386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машинасы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4600" y="40386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шкафы</a:t>
            </a:r>
            <a:endParaRPr lang="tt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33800" y="63246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кием  шкафы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58000" y="62484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тузан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суырткыч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йгуль\Desktop\кием шкаф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191000"/>
            <a:ext cx="1752600" cy="2178050"/>
          </a:xfrm>
          <a:prstGeom prst="rect">
            <a:avLst/>
          </a:prstGeom>
          <a:noFill/>
        </p:spPr>
      </p:pic>
      <p:pic>
        <p:nvPicPr>
          <p:cNvPr id="1027" name="Picture 3" descr="C:\Users\Айгуль\Desktop\телевиз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2171700" cy="1600200"/>
          </a:xfrm>
          <a:prstGeom prst="rect">
            <a:avLst/>
          </a:prstGeom>
          <a:noFill/>
        </p:spPr>
      </p:pic>
      <p:pic>
        <p:nvPicPr>
          <p:cNvPr id="1028" name="Picture 4" descr="C:\Users\Айгуль\Desktop\Компьют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52400"/>
            <a:ext cx="2438400" cy="1600200"/>
          </a:xfrm>
          <a:prstGeom prst="rect">
            <a:avLst/>
          </a:prstGeom>
          <a:noFill/>
        </p:spPr>
      </p:pic>
      <p:pic>
        <p:nvPicPr>
          <p:cNvPr id="1029" name="Picture 5" descr="C:\Users\Айгуль\Desktop\ков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0"/>
            <a:ext cx="2628900" cy="1828800"/>
          </a:xfrm>
          <a:prstGeom prst="rect">
            <a:avLst/>
          </a:prstGeom>
          <a:noFill/>
        </p:spPr>
      </p:pic>
      <p:pic>
        <p:nvPicPr>
          <p:cNvPr id="1030" name="Picture 6" descr="C:\Users\Айгуль\Desktop\суыткыч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2057400"/>
            <a:ext cx="1752600" cy="1905000"/>
          </a:xfrm>
          <a:prstGeom prst="rect">
            <a:avLst/>
          </a:prstGeom>
          <a:noFill/>
        </p:spPr>
      </p:pic>
      <p:pic>
        <p:nvPicPr>
          <p:cNvPr id="1031" name="Picture 7" descr="C:\Users\Айгуль\Desktop\кэнэфи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648200"/>
            <a:ext cx="2057400" cy="1600200"/>
          </a:xfrm>
          <a:prstGeom prst="rect">
            <a:avLst/>
          </a:prstGeom>
          <a:noFill/>
        </p:spPr>
      </p:pic>
      <p:pic>
        <p:nvPicPr>
          <p:cNvPr id="1033" name="Picture 9" descr="C:\Users\Айгуль\Desktop\газ плитэс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057400"/>
            <a:ext cx="1752600" cy="1752600"/>
          </a:xfrm>
          <a:prstGeom prst="rect">
            <a:avLst/>
          </a:prstGeom>
          <a:noFill/>
        </p:spPr>
      </p:pic>
      <p:pic>
        <p:nvPicPr>
          <p:cNvPr id="1034" name="Picture 10" descr="C:\Users\Айгуль\Desktop\кер юу машинасы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2286000"/>
            <a:ext cx="1600200" cy="1828800"/>
          </a:xfrm>
          <a:prstGeom prst="rect">
            <a:avLst/>
          </a:prstGeom>
          <a:noFill/>
        </p:spPr>
      </p:pic>
      <p:pic>
        <p:nvPicPr>
          <p:cNvPr id="1035" name="Picture 11" descr="C:\Users\Айгуль\Desktop\тузан суырткыч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4495800"/>
            <a:ext cx="2286000" cy="1790700"/>
          </a:xfrm>
          <a:prstGeom prst="rect">
            <a:avLst/>
          </a:prstGeom>
          <a:noFill/>
        </p:spPr>
      </p:pic>
      <p:pic>
        <p:nvPicPr>
          <p:cNvPr id="1036" name="Picture 12" descr="C:\Users\Айгуль\Desktop\китап шкафы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95600" y="2057400"/>
            <a:ext cx="16764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477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457200"/>
            <a:ext cx="7848600" cy="5592763"/>
          </a:xfrm>
        </p:spPr>
        <p:txBody>
          <a:bodyPr/>
          <a:lstStyle/>
          <a:p>
            <a:pPr>
              <a:buNone/>
            </a:pPr>
            <a:r>
              <a:rPr lang="tt-RU" sz="3600" dirty="0" smtClean="0">
                <a:solidFill>
                  <a:srgbClr val="C00000"/>
                </a:solidFill>
              </a:rPr>
              <a:t> </a:t>
            </a:r>
            <a:r>
              <a:rPr lang="tt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Җавапларыгызны тикшерегез:</a:t>
            </a:r>
          </a:p>
          <a:p>
            <a:pPr>
              <a:buNone/>
            </a:pPr>
            <a:endParaRPr lang="tt-R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t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t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Суыткыч ашамлыкларны суыта.</a:t>
            </a:r>
          </a:p>
          <a:p>
            <a:pPr algn="just">
              <a:buNone/>
            </a:pPr>
            <a:endParaRPr lang="tt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t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Кер юу машинасы керләрне юа.</a:t>
            </a:r>
          </a:p>
          <a:p>
            <a:pPr algn="just">
              <a:buNone/>
            </a:pPr>
            <a:endParaRPr lang="tt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t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Тузан суырткыч тузанны суырта.</a:t>
            </a:r>
            <a:endParaRPr lang="tt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304800"/>
            <a:ext cx="8077200" cy="6324600"/>
          </a:xfrm>
        </p:spPr>
        <p:txBody>
          <a:bodyPr>
            <a:normAutofit/>
          </a:bodyPr>
          <a:lstStyle/>
          <a:p>
            <a:pPr>
              <a:buNone/>
            </a:pPr>
            <a:endParaRPr lang="tt-RU" sz="2000" dirty="0" smtClean="0"/>
          </a:p>
          <a:p>
            <a:pPr>
              <a:buNone/>
            </a:pPr>
            <a:r>
              <a:rPr lang="ru-RU" sz="2000" i="1" dirty="0" smtClean="0"/>
              <a:t>      </a:t>
            </a:r>
            <a:r>
              <a:rPr lang="ru-RU" sz="2000" i="1" u="sng" dirty="0" err="1" smtClean="0">
                <a:latin typeface="Times New Roman" pitchFamily="18" charset="0"/>
                <a:cs typeface="Times New Roman" pitchFamily="18" charset="0"/>
              </a:rPr>
              <a:t>Үрнәк: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плитәсе 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бүлмәсе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ндә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 торырга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тиеш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t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t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Газ плитәсе                    </a:t>
            </a:r>
          </a:p>
          <a:p>
            <a:pPr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Суыткыч</a:t>
            </a:r>
          </a:p>
          <a:p>
            <a:pPr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Кер юу машинасы</a:t>
            </a:r>
          </a:p>
          <a:p>
            <a:pPr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Тузан суырткыч               кунак бүлмәсе</a:t>
            </a:r>
          </a:p>
          <a:p>
            <a:pPr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Телевизор                         юыну бүлмәсе            </a:t>
            </a:r>
            <a:r>
              <a:rPr lang="tt-RU" sz="2000" b="1" i="1" dirty="0" smtClean="0">
                <a:latin typeface="Times New Roman" pitchFamily="18" charset="0"/>
                <a:cs typeface="Times New Roman" pitchFamily="18" charset="0"/>
              </a:rPr>
              <a:t>ндә</a:t>
            </a:r>
          </a:p>
          <a:p>
            <a:pPr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ьютер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алгы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бүлмә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Диван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караңгы бүлмә                            торырга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тиеш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Кәнәфи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йокы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бүлмәсе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Торшер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бүлмәсе  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дә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Китап шкафы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бүлмәсе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Савыт-саба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шкафы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Кием шкафы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Келәм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tt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028700" y="33909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229100" y="33909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562600" y="35052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48000"/>
            <a:ext cx="5594001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5638798" cy="3326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52600" y="624840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кәнәфи</a:t>
            </a:r>
            <a:endParaRPr lang="tt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09800" y="1676400"/>
            <a:ext cx="841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келәм</a:t>
            </a:r>
            <a:r>
              <a:rPr lang="tt-RU" dirty="0" smtClean="0"/>
              <a:t> </a:t>
            </a:r>
            <a:endParaRPr lang="tt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95400" y="3886200"/>
            <a:ext cx="103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суыткыч</a:t>
            </a:r>
            <a:endParaRPr lang="tt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10400" y="1828800"/>
            <a:ext cx="1338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ьютер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t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1752600"/>
            <a:ext cx="119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телевизор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43400" y="38100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газ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плитәсе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tt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05600" y="40386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машинасы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4600" y="40386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шкафы</a:t>
            </a:r>
            <a:endParaRPr lang="tt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33800" y="63246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кием  шкафы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58000" y="62484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тузан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суырткыч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йгуль\Desktop\кием шкаф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191000"/>
            <a:ext cx="1752600" cy="2178050"/>
          </a:xfrm>
          <a:prstGeom prst="rect">
            <a:avLst/>
          </a:prstGeom>
          <a:noFill/>
        </p:spPr>
      </p:pic>
      <p:pic>
        <p:nvPicPr>
          <p:cNvPr id="1027" name="Picture 3" descr="C:\Users\Айгуль\Desktop\телевиз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2171700" cy="1600200"/>
          </a:xfrm>
          <a:prstGeom prst="rect">
            <a:avLst/>
          </a:prstGeom>
          <a:noFill/>
        </p:spPr>
      </p:pic>
      <p:pic>
        <p:nvPicPr>
          <p:cNvPr id="1028" name="Picture 4" descr="C:\Users\Айгуль\Desktop\Компьют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52400"/>
            <a:ext cx="2438400" cy="1600200"/>
          </a:xfrm>
          <a:prstGeom prst="rect">
            <a:avLst/>
          </a:prstGeom>
          <a:noFill/>
        </p:spPr>
      </p:pic>
      <p:pic>
        <p:nvPicPr>
          <p:cNvPr id="1029" name="Picture 5" descr="C:\Users\Айгуль\Desktop\ков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0"/>
            <a:ext cx="2628900" cy="1828800"/>
          </a:xfrm>
          <a:prstGeom prst="rect">
            <a:avLst/>
          </a:prstGeom>
          <a:noFill/>
        </p:spPr>
      </p:pic>
      <p:pic>
        <p:nvPicPr>
          <p:cNvPr id="1030" name="Picture 6" descr="C:\Users\Айгуль\Desktop\суыткыч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2057400"/>
            <a:ext cx="1752600" cy="1905000"/>
          </a:xfrm>
          <a:prstGeom prst="rect">
            <a:avLst/>
          </a:prstGeom>
          <a:noFill/>
        </p:spPr>
      </p:pic>
      <p:pic>
        <p:nvPicPr>
          <p:cNvPr id="1031" name="Picture 7" descr="C:\Users\Айгуль\Desktop\кэнэфи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648200"/>
            <a:ext cx="2057400" cy="1600200"/>
          </a:xfrm>
          <a:prstGeom prst="rect">
            <a:avLst/>
          </a:prstGeom>
          <a:noFill/>
        </p:spPr>
      </p:pic>
      <p:pic>
        <p:nvPicPr>
          <p:cNvPr id="1033" name="Picture 9" descr="C:\Users\Айгуль\Desktop\газ плитэс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057400"/>
            <a:ext cx="1752600" cy="1752600"/>
          </a:xfrm>
          <a:prstGeom prst="rect">
            <a:avLst/>
          </a:prstGeom>
          <a:noFill/>
        </p:spPr>
      </p:pic>
      <p:pic>
        <p:nvPicPr>
          <p:cNvPr id="1034" name="Picture 10" descr="C:\Users\Айгуль\Desktop\кер юу машинасы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2286000"/>
            <a:ext cx="1600200" cy="1828800"/>
          </a:xfrm>
          <a:prstGeom prst="rect">
            <a:avLst/>
          </a:prstGeom>
          <a:noFill/>
        </p:spPr>
      </p:pic>
      <p:pic>
        <p:nvPicPr>
          <p:cNvPr id="1035" name="Picture 11" descr="C:\Users\Айгуль\Desktop\тузан суырткыч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4495800"/>
            <a:ext cx="2286000" cy="1790700"/>
          </a:xfrm>
          <a:prstGeom prst="rect">
            <a:avLst/>
          </a:prstGeom>
          <a:noFill/>
        </p:spPr>
      </p:pic>
      <p:pic>
        <p:nvPicPr>
          <p:cNvPr id="1036" name="Picture 12" descr="C:\Users\Айгуль\Desktop\китап шкафы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95600" y="2057400"/>
            <a:ext cx="16764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838200"/>
            <a:ext cx="7315200" cy="4953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   </a:t>
            </a:r>
            <a:endParaRPr lang="ru-RU" sz="3600" i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Һәр йорт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җиһазының, һәр көнкүреш әйберенең фатирда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үз урыны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Әйберләр үз урынында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торганда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гына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өйдә тәртип була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t-RU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951</TotalTime>
  <Words>153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Айгуль</cp:lastModifiedBy>
  <cp:revision>158</cp:revision>
  <dcterms:created xsi:type="dcterms:W3CDTF">2011-06-10T16:34:51Z</dcterms:created>
  <dcterms:modified xsi:type="dcterms:W3CDTF">2013-10-08T17:43:27Z</dcterms:modified>
</cp:coreProperties>
</file>