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3BF3D7C-64B9-4EC4-B224-C1A352556C7C}" type="datetimeFigureOut">
              <a:rPr lang="ru-RU" smtClean="0"/>
              <a:pPr/>
              <a:t>13.04.2011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AAE49-7780-40BC-AF22-71A86A9E6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Минем буш </a:t>
            </a:r>
            <a:r>
              <a:rPr lang="ru-RU" b="1" dirty="0" err="1" smtClean="0">
                <a:solidFill>
                  <a:srgbClr val="FF0000"/>
                </a:solidFill>
              </a:rPr>
              <a:t>вакытым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Буш </a:t>
            </a:r>
            <a:r>
              <a:rPr lang="ru-RU" sz="4400" b="1" dirty="0" err="1" smtClean="0"/>
              <a:t>вакыт,ш</a:t>
            </a:r>
            <a:r>
              <a:rPr lang="tt-RU" sz="4400" b="1" dirty="0" smtClean="0"/>
              <a:t>өгыл</a:t>
            </a:r>
            <a:r>
              <a:rPr lang="ru-RU" sz="4400" b="1" dirty="0" err="1" smtClean="0"/>
              <a:t>ь</a:t>
            </a:r>
            <a:r>
              <a:rPr lang="tt-RU" sz="4400" b="1" dirty="0" smtClean="0"/>
              <a:t>ләнә, файдалы,үткәрә,спорт белән,урамда йөри,очра</a:t>
            </a:r>
            <a:r>
              <a:rPr lang="en-US" sz="4400" b="1" dirty="0" smtClean="0"/>
              <a:t>-</a:t>
            </a:r>
            <a:r>
              <a:rPr lang="tt-RU" sz="4400" b="1" dirty="0" smtClean="0"/>
              <a:t>ша,әнигә булыша, бик аз,вакытым юк,бик ара</a:t>
            </a:r>
            <a:r>
              <a:rPr lang="ru-RU" sz="4400" b="1" dirty="0" smtClean="0"/>
              <a:t>м</a:t>
            </a:r>
            <a:r>
              <a:rPr lang="tt-RU" sz="4400" b="1" dirty="0" smtClean="0"/>
              <a:t>,рәсем ясарга ярата,бик кызыклы. </a:t>
            </a:r>
            <a:endParaRPr lang="ru-RU" sz="44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b="1" dirty="0" smtClean="0">
                <a:solidFill>
                  <a:srgbClr val="FF0000"/>
                </a:solidFill>
              </a:rPr>
              <a:t>Җөмләләр төзе.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ф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14554"/>
            <a:ext cx="4038600" cy="3813337"/>
          </a:xfrm>
        </p:spPr>
      </p:pic>
      <p:pic>
        <p:nvPicPr>
          <p:cNvPr id="7" name="Содержимое 6" descr="п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143116"/>
            <a:ext cx="4038600" cy="381239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14554"/>
            <a:ext cx="4038600" cy="3812390"/>
          </a:xfrm>
        </p:spPr>
      </p:pic>
      <p:pic>
        <p:nvPicPr>
          <p:cNvPr id="7" name="Содержимое 6" descr="п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0" y="2058621"/>
            <a:ext cx="4038600" cy="3799271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5780" y="1571612"/>
            <a:ext cx="4474848" cy="4214921"/>
          </a:xfrm>
        </p:spPr>
      </p:pic>
      <p:pic>
        <p:nvPicPr>
          <p:cNvPr id="6" name="Содержимое 5" descr="п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857232"/>
            <a:ext cx="3857652" cy="5275276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285992"/>
            <a:ext cx="4038600" cy="3789239"/>
          </a:xfrm>
        </p:spPr>
      </p:pic>
      <p:pic>
        <p:nvPicPr>
          <p:cNvPr id="6" name="Содержимое 5" descr="п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785794"/>
            <a:ext cx="4038600" cy="4067036"/>
          </a:xfr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ф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241" y="1571612"/>
            <a:ext cx="6831517" cy="50022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787" y="2263775"/>
            <a:ext cx="6448425" cy="4295775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t-RU" b="1" dirty="0" smtClean="0">
                <a:solidFill>
                  <a:srgbClr val="FF0000"/>
                </a:solidFill>
              </a:rPr>
              <a:t>Сораулар.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857916"/>
          </a:xfrm>
        </p:spPr>
        <p:txBody>
          <a:bodyPr>
            <a:normAutofit/>
          </a:bodyPr>
          <a:lstStyle/>
          <a:p>
            <a:r>
              <a:rPr lang="tt-RU" sz="4400" b="1" dirty="0" smtClean="0"/>
              <a:t>1.Нәрсә ул буш вакыт</a:t>
            </a:r>
            <a:r>
              <a:rPr lang="en-US" sz="4400" b="1" dirty="0" smtClean="0"/>
              <a:t>?</a:t>
            </a:r>
            <a:endParaRPr lang="tt-RU" sz="4400" b="1" dirty="0" smtClean="0"/>
          </a:p>
          <a:p>
            <a:r>
              <a:rPr lang="tt-RU" sz="4400" b="1" dirty="0" smtClean="0"/>
              <a:t>2.Синең буш вакытың бармы</a:t>
            </a:r>
            <a:r>
              <a:rPr lang="en-US" sz="4400" b="1" dirty="0" smtClean="0"/>
              <a:t>?</a:t>
            </a:r>
            <a:endParaRPr lang="tt-RU" sz="4400" b="1" dirty="0" smtClean="0"/>
          </a:p>
          <a:p>
            <a:r>
              <a:rPr lang="tt-RU" sz="4400" b="1" dirty="0"/>
              <a:t>3</a:t>
            </a:r>
            <a:r>
              <a:rPr lang="tt-RU" sz="4400" b="1" dirty="0" smtClean="0"/>
              <a:t>.Син буш вакытыңда нишлисең</a:t>
            </a:r>
            <a:r>
              <a:rPr lang="en-US" sz="4400" b="1" dirty="0" smtClean="0"/>
              <a:t>?</a:t>
            </a:r>
            <a:endParaRPr lang="tt-RU" sz="4400" b="1" dirty="0" smtClean="0"/>
          </a:p>
          <a:p>
            <a:r>
              <a:rPr lang="tt-RU" sz="4400" b="1" dirty="0" smtClean="0"/>
              <a:t>4. Син буш вакытыңны ничек үткәрәсең</a:t>
            </a:r>
            <a:r>
              <a:rPr lang="en-US" sz="4400" b="1" dirty="0" smtClean="0"/>
              <a:t>?</a:t>
            </a:r>
            <a:endParaRPr lang="tt-RU" sz="4400" b="1" dirty="0" smtClean="0"/>
          </a:p>
          <a:p>
            <a:r>
              <a:rPr lang="tt-RU" sz="4400" b="1" dirty="0" smtClean="0"/>
              <a:t>5. </a:t>
            </a:r>
            <a:r>
              <a:rPr lang="tt-RU" sz="4400" b="1" dirty="0"/>
              <a:t>Б</a:t>
            </a:r>
            <a:r>
              <a:rPr lang="tt-RU" sz="4400" b="1" dirty="0" smtClean="0"/>
              <a:t>уш вакыт ни өчен кирәк</a:t>
            </a:r>
            <a:r>
              <a:rPr lang="en-US" sz="4400" b="1" dirty="0" smtClean="0"/>
              <a:t>?</a:t>
            </a:r>
            <a:endParaRPr lang="tt-RU" sz="4400" b="1" dirty="0" smtClean="0"/>
          </a:p>
          <a:p>
            <a:endParaRPr lang="ru-RU" sz="4400" b="1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63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Минем буш вакытым.</vt:lpstr>
      <vt:lpstr>Җөмләләр төзе.</vt:lpstr>
      <vt:lpstr>Слайд 3</vt:lpstr>
      <vt:lpstr>Слайд 4</vt:lpstr>
      <vt:lpstr>Слайд 5</vt:lpstr>
      <vt:lpstr>Слайд 6</vt:lpstr>
      <vt:lpstr>Слайд 7</vt:lpstr>
      <vt:lpstr>Сораулар.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Минем буш вакыт.</dc:title>
  <dc:creator>1</dc:creator>
  <cp:lastModifiedBy>1</cp:lastModifiedBy>
  <cp:revision>4</cp:revision>
  <dcterms:created xsi:type="dcterms:W3CDTF">2011-04-12T12:01:30Z</dcterms:created>
  <dcterms:modified xsi:type="dcterms:W3CDTF">2011-04-13T05:52:25Z</dcterms:modified>
</cp:coreProperties>
</file>