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005A-5942-4E49-9905-7E3227E6C903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4EA1-BDA9-4B5F-BF3C-170A3B0B9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Тест.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5186370" cy="5643602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1.Бу </a:t>
            </a:r>
            <a:r>
              <a:rPr lang="ru-RU" sz="4800" b="1" dirty="0" err="1" smtClean="0">
                <a:solidFill>
                  <a:srgbClr val="FF0000"/>
                </a:solidFill>
              </a:rPr>
              <a:t>кемне</a:t>
            </a:r>
            <a:r>
              <a:rPr lang="tt-RU" sz="4800" b="1" dirty="0" smtClean="0">
                <a:solidFill>
                  <a:srgbClr val="FF0000"/>
                </a:solidFill>
              </a:rPr>
              <a:t>ң портреты?</a:t>
            </a:r>
          </a:p>
          <a:p>
            <a:r>
              <a:rPr lang="tt-RU" sz="4800" b="1" dirty="0" smtClean="0"/>
              <a:t>А)Фаил Шафигуллин;</a:t>
            </a:r>
          </a:p>
          <a:p>
            <a:r>
              <a:rPr lang="tt-RU" sz="4800" b="1" dirty="0" smtClean="0"/>
              <a:t>Б)Муса Җәлил;</a:t>
            </a:r>
          </a:p>
          <a:p>
            <a:r>
              <a:rPr lang="tt-RU" sz="4800" b="1" dirty="0" smtClean="0"/>
              <a:t>В)Фәнис Яруллин;</a:t>
            </a:r>
          </a:p>
          <a:p>
            <a:endParaRPr lang="ru-RU" sz="4400" b="1" dirty="0"/>
          </a:p>
        </p:txBody>
      </p:sp>
      <p:pic>
        <p:nvPicPr>
          <p:cNvPr id="7" name="Содержимое 6" descr="00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00694" y="1000108"/>
            <a:ext cx="3157536" cy="45699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b="1" dirty="0" smtClean="0">
                <a:solidFill>
                  <a:srgbClr val="FF0000"/>
                </a:solidFill>
              </a:rPr>
              <a:t>10.Бу әсәрдә төп геройлар Айсылу белән Рәсим.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5400" b="1" dirty="0" smtClean="0"/>
              <a:t>А) Ялгыш адым;</a:t>
            </a:r>
          </a:p>
          <a:p>
            <a:r>
              <a:rPr lang="tt-RU" sz="5400" b="1" dirty="0" smtClean="0"/>
              <a:t>Б) Болын патшасы;</a:t>
            </a:r>
          </a:p>
          <a:p>
            <a:r>
              <a:rPr lang="tt-RU" sz="5400" b="1" dirty="0" smtClean="0"/>
              <a:t>В) Җилкәннәр җилдә сынала;</a:t>
            </a:r>
            <a:endParaRPr lang="ru-RU" sz="5400" b="1" dirty="0"/>
          </a:p>
        </p:txBody>
      </p:sp>
    </p:spTree>
  </p:cSld>
  <p:clrMapOvr>
    <a:masterClrMapping/>
  </p:clrMapOvr>
  <p:transition spd="med">
    <p:strip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t-RU" b="1" dirty="0" smtClean="0">
                <a:solidFill>
                  <a:srgbClr val="FF0000"/>
                </a:solidFill>
              </a:rPr>
              <a:t>11.Бу әсәрдә малайлар каникул-лар  турында сөйләшәләр.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А) Өлгерәм әле...;</a:t>
            </a:r>
          </a:p>
          <a:p>
            <a:r>
              <a:rPr lang="tt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Б) Ялгыш адым;</a:t>
            </a:r>
          </a:p>
          <a:p>
            <a:r>
              <a:rPr lang="tt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В) Безнең йорт малайлары;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5697559"/>
          </a:xfrm>
        </p:spPr>
        <p:txBody>
          <a:bodyPr>
            <a:normAutofit lnSpcReduction="10000"/>
          </a:bodyPr>
          <a:lstStyle/>
          <a:p>
            <a:r>
              <a:rPr lang="tt-RU" sz="4400" b="1" dirty="0" smtClean="0">
                <a:solidFill>
                  <a:srgbClr val="FF0000"/>
                </a:solidFill>
              </a:rPr>
              <a:t>2.Бу өзек кайсы әсәрдән?</a:t>
            </a:r>
          </a:p>
          <a:p>
            <a:r>
              <a:rPr lang="tt-RU" sz="4400" b="1" dirty="0" smtClean="0"/>
              <a:t>А)Өлгерәм әле;</a:t>
            </a:r>
          </a:p>
          <a:p>
            <a:r>
              <a:rPr lang="tt-RU" sz="4400" b="1" dirty="0" smtClean="0"/>
              <a:t>Б)Пирамида;</a:t>
            </a:r>
          </a:p>
          <a:p>
            <a:r>
              <a:rPr lang="tt-RU" sz="4400" b="1" dirty="0" smtClean="0"/>
              <a:t>В)Болын патшасы;</a:t>
            </a:r>
            <a:endParaRPr lang="ru-RU" sz="4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697559"/>
          </a:xfrm>
        </p:spPr>
        <p:txBody>
          <a:bodyPr>
            <a:normAutofit lnSpcReduction="10000"/>
          </a:bodyPr>
          <a:lstStyle/>
          <a:p>
            <a:r>
              <a:rPr lang="tt-RU" sz="4400" b="1" dirty="0" smtClean="0">
                <a:solidFill>
                  <a:srgbClr val="002060"/>
                </a:solidFill>
              </a:rPr>
              <a:t>-Син нәрсә, Сәмигуллин, квадратны танымыйсың-мы әллә?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tt-RU" sz="4800" b="1" dirty="0" smtClean="0">
                <a:solidFill>
                  <a:srgbClr val="FF0000"/>
                </a:solidFill>
              </a:rPr>
              <a:t>3.Кайсы әсәр Шәүкәт Галиевныкы түгел?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А)Ялгыш адым;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Б)Безнең йорт малайлары;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В)Барый телевизор карый;</a:t>
            </a:r>
          </a:p>
          <a:p>
            <a:pPr lvl="1"/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tt-RU" sz="4400" b="1" dirty="0" smtClean="0">
                <a:solidFill>
                  <a:srgbClr val="FF0000"/>
                </a:solidFill>
              </a:rPr>
              <a:t>4.Бу язучы 1938 нче елның 9 нчы февралендә Татарстанның Баулы районында туа.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А) Фаил Шафигуллин;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Б) Фәнис Яруллин;</a:t>
            </a:r>
          </a:p>
          <a:p>
            <a:r>
              <a:rPr lang="tt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В) Роберт Миңнуллин;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4800" b="1" dirty="0" smtClean="0">
                <a:solidFill>
                  <a:srgbClr val="FF0000"/>
                </a:solidFill>
              </a:rPr>
              <a:t>5.Бу әсәр автобиографик повест</a:t>
            </a:r>
            <a:r>
              <a:rPr lang="ru-RU" sz="4800" b="1" dirty="0" err="1" smtClean="0">
                <a:solidFill>
                  <a:srgbClr val="FF0000"/>
                </a:solidFill>
              </a:rPr>
              <a:t>ь</a:t>
            </a:r>
            <a:r>
              <a:rPr lang="tt-RU" sz="4800" b="1" dirty="0" smtClean="0">
                <a:solidFill>
                  <a:srgbClr val="FF0000"/>
                </a:solidFill>
              </a:rPr>
              <a:t>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b="1" dirty="0" smtClean="0"/>
              <a:t>А) Әбүгалисина;</a:t>
            </a:r>
          </a:p>
          <a:p>
            <a:r>
              <a:rPr lang="tt-RU" sz="4800" b="1" dirty="0" smtClean="0"/>
              <a:t>Б) Әнфисә кемгә елмая?</a:t>
            </a:r>
          </a:p>
          <a:p>
            <a:r>
              <a:rPr lang="tt-RU" sz="4800" b="1" dirty="0" smtClean="0"/>
              <a:t>В) Җилкәннәр җилдә сынала;</a:t>
            </a:r>
            <a:endParaRPr lang="ru-RU" sz="4800" b="1" dirty="0"/>
          </a:p>
        </p:txBody>
      </p:sp>
    </p:spTree>
  </p:cSld>
  <p:clrMapOvr>
    <a:masterClrMapping/>
  </p:clrMapOvr>
  <p:transition spd="med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b="1" dirty="0" smtClean="0">
                <a:solidFill>
                  <a:srgbClr val="FF0000"/>
                </a:solidFill>
              </a:rPr>
              <a:t>6.Бу әсәрнең төп фикере”Яхшы бала әнисенә хәсрәт китерми”.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b="1" dirty="0" smtClean="0"/>
              <a:t>А) Әнфисә кемгә елмая?</a:t>
            </a:r>
          </a:p>
          <a:p>
            <a:r>
              <a:rPr lang="tt-RU" sz="4800" b="1" dirty="0" smtClean="0"/>
              <a:t>Б) Өзелгән чәчәкләр;</a:t>
            </a:r>
          </a:p>
          <a:p>
            <a:r>
              <a:rPr lang="tt-RU" sz="4800" b="1" dirty="0" smtClean="0"/>
              <a:t>В) Ялгыш адым;</a:t>
            </a:r>
            <a:endParaRPr lang="ru-RU" sz="4800" b="1" dirty="0"/>
          </a:p>
        </p:txBody>
      </p:sp>
    </p:spTree>
  </p:cSld>
  <p:clrMapOvr>
    <a:masterClrMapping/>
  </p:clrMapOvr>
  <p:transition spd="med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b="1" dirty="0" smtClean="0">
                <a:solidFill>
                  <a:srgbClr val="FF0000"/>
                </a:solidFill>
              </a:rPr>
              <a:t>7.“Белемле кеше югалмас”-бу мәкал</a:t>
            </a:r>
            <a:r>
              <a:rPr lang="ru-RU" b="1" dirty="0" err="1" smtClean="0">
                <a:solidFill>
                  <a:srgbClr val="FF0000"/>
                </a:solidFill>
              </a:rPr>
              <a:t>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tt-RU" b="1" dirty="0" smtClean="0">
                <a:solidFill>
                  <a:srgbClr val="FF0000"/>
                </a:solidFill>
              </a:rPr>
              <a:t>кайсы әсәргә туры килә?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6000" b="1" dirty="0" smtClean="0"/>
              <a:t>А) Әбүгалисина;</a:t>
            </a:r>
          </a:p>
          <a:p>
            <a:r>
              <a:rPr lang="tt-RU" sz="6000" b="1" dirty="0" smtClean="0"/>
              <a:t>Б) Өлгерәм әле;</a:t>
            </a:r>
          </a:p>
          <a:p>
            <a:r>
              <a:rPr lang="tt-RU" sz="6000" b="1" dirty="0" smtClean="0"/>
              <a:t>В) Болын патшасы;</a:t>
            </a:r>
            <a:endParaRPr lang="ru-RU" sz="6000" b="1" dirty="0"/>
          </a:p>
        </p:txBody>
      </p:sp>
    </p:spTree>
  </p:cSld>
  <p:clrMapOvr>
    <a:masterClrMapping/>
  </p:clrMapOvr>
  <p:transition spd="med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4800" b="1" dirty="0" smtClean="0">
                <a:solidFill>
                  <a:srgbClr val="FF0000"/>
                </a:solidFill>
              </a:rPr>
              <a:t>8.Бу кемнең портреты?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Фанис Яруллин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4495800" cy="45005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tt-RU" sz="4800" b="1" dirty="0" smtClean="0"/>
              <a:t>А) Роберт Миңнуллин;</a:t>
            </a:r>
          </a:p>
          <a:p>
            <a:r>
              <a:rPr lang="tt-RU" sz="4800" b="1" dirty="0" smtClean="0"/>
              <a:t>Б) Шәүкәт Галиев;</a:t>
            </a:r>
          </a:p>
          <a:p>
            <a:r>
              <a:rPr lang="tt-RU" sz="4800" b="1" dirty="0" smtClean="0"/>
              <a:t>В) Фәнис Яруллин;</a:t>
            </a:r>
            <a:endParaRPr lang="ru-RU" sz="4800" b="1" dirty="0"/>
          </a:p>
        </p:txBody>
      </p:sp>
    </p:spTree>
  </p:cSld>
  <p:clrMapOvr>
    <a:masterClrMapping/>
  </p:clrMapOvr>
  <p:transition spd="med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b="1" dirty="0" smtClean="0">
                <a:solidFill>
                  <a:srgbClr val="FF0000"/>
                </a:solidFill>
              </a:rPr>
              <a:t>9.Бу өзек кайсы әсәрдән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t-RU" sz="4800" b="1" dirty="0" smtClean="0"/>
              <a:t>Әби дә: “Ашау эшне калдырмый улым”,-ди.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tt-RU" sz="4600" b="1" dirty="0" smtClean="0"/>
              <a:t>А)Өлгерәм әле;</a:t>
            </a:r>
          </a:p>
          <a:p>
            <a:r>
              <a:rPr lang="tt-RU" sz="4600" b="1" dirty="0" smtClean="0"/>
              <a:t>Б) Пирамида;</a:t>
            </a:r>
          </a:p>
          <a:p>
            <a:r>
              <a:rPr lang="tt-RU" sz="4600" b="1" dirty="0" smtClean="0"/>
              <a:t>В) Под</a:t>
            </a:r>
            <a:r>
              <a:rPr lang="ru-RU" sz="4600" b="1" dirty="0" err="1" smtClean="0"/>
              <a:t>ъ</a:t>
            </a:r>
            <a:r>
              <a:rPr lang="tt-RU" sz="4600" b="1" dirty="0" smtClean="0"/>
              <a:t>ез-дагы язулар;</a:t>
            </a:r>
            <a:endParaRPr lang="ru-RU" sz="4600" b="1" dirty="0"/>
          </a:p>
        </p:txBody>
      </p:sp>
    </p:spTree>
  </p:cSld>
  <p:clrMapOvr>
    <a:masterClrMapping/>
  </p:clrMapOvr>
  <p:transition spd="med">
    <p:cover dir="r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254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Тест.</vt:lpstr>
      <vt:lpstr>Слайд 2</vt:lpstr>
      <vt:lpstr>Слайд 3</vt:lpstr>
      <vt:lpstr>Слайд 4</vt:lpstr>
      <vt:lpstr>5.Бу әсәр автобиографик повесть.</vt:lpstr>
      <vt:lpstr>6.Бу әсәрнең төп фикере”Яхшы бала әнисенә хәсрәт китерми”.</vt:lpstr>
      <vt:lpstr>7.“Белемле кеше югалмас”-бу мәкаль кайсы әсәргә туры килә?</vt:lpstr>
      <vt:lpstr>8.Бу кемнең портреты?</vt:lpstr>
      <vt:lpstr>9.Бу өзек кайсы әсәрдән</vt:lpstr>
      <vt:lpstr>10.Бу әсәрдә төп геройлар Айсылу белән Рәсим.</vt:lpstr>
      <vt:lpstr>11.Бу әсәрдә малайлар каникул-лар  турында сөйләшәләр.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Тест.</dc:title>
  <dc:creator>1</dc:creator>
  <cp:lastModifiedBy>1</cp:lastModifiedBy>
  <cp:revision>7</cp:revision>
  <dcterms:created xsi:type="dcterms:W3CDTF">2010-12-20T13:08:58Z</dcterms:created>
  <dcterms:modified xsi:type="dcterms:W3CDTF">2010-12-27T07:45:41Z</dcterms:modified>
</cp:coreProperties>
</file>