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6AD-D557-4807-909B-5E73A732AD62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7528-1F3C-4F17-95A4-750EE211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6AD-D557-4807-909B-5E73A732AD62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7528-1F3C-4F17-95A4-750EE211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6AD-D557-4807-909B-5E73A732AD62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7528-1F3C-4F17-95A4-750EE211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6AD-D557-4807-909B-5E73A732AD62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7528-1F3C-4F17-95A4-750EE211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6AD-D557-4807-909B-5E73A732AD62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7528-1F3C-4F17-95A4-750EE211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6AD-D557-4807-909B-5E73A732AD62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7528-1F3C-4F17-95A4-750EE211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6AD-D557-4807-909B-5E73A732AD62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7528-1F3C-4F17-95A4-750EE211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6AD-D557-4807-909B-5E73A732AD62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7528-1F3C-4F17-95A4-750EE211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6AD-D557-4807-909B-5E73A732AD62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7528-1F3C-4F17-95A4-750EE211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6AD-D557-4807-909B-5E73A732AD62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7528-1F3C-4F17-95A4-750EE211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6AD-D557-4807-909B-5E73A732AD62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7528-1F3C-4F17-95A4-750EE211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56AD-D557-4807-909B-5E73A732AD62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F7528-1F3C-4F17-95A4-750EE211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4800" b="1" dirty="0" smtClean="0">
                <a:solidFill>
                  <a:srgbClr val="C00000"/>
                </a:solidFill>
              </a:rPr>
              <a:t>Бәйлек һәм бәйлек сүзләр.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tt-RU" sz="3800" b="1" dirty="0" smtClean="0">
                <a:latin typeface="Times New Roman" pitchFamily="18" charset="0"/>
                <a:cs typeface="Times New Roman" pitchFamily="18" charset="0"/>
              </a:rPr>
              <a:t>Әни ... </a:t>
            </a:r>
            <a:r>
              <a:rPr lang="tt-RU" sz="3800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tt-RU" sz="3800" b="1" dirty="0" smtClean="0">
                <a:latin typeface="Times New Roman" pitchFamily="18" charset="0"/>
                <a:cs typeface="Times New Roman" pitchFamily="18" charset="0"/>
              </a:rPr>
              <a:t>шлибез.</a:t>
            </a:r>
          </a:p>
          <a:p>
            <a:endParaRPr lang="tt-RU" sz="3800" b="1" dirty="0">
              <a:latin typeface="Times New Roman" pitchFamily="18" charset="0"/>
              <a:cs typeface="Times New Roman" pitchFamily="18" charset="0"/>
            </a:endParaRPr>
          </a:p>
          <a:p>
            <a:endParaRPr lang="tt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800" b="1" dirty="0" smtClean="0">
                <a:latin typeface="Times New Roman" pitchFamily="18" charset="0"/>
                <a:cs typeface="Times New Roman" pitchFamily="18" charset="0"/>
              </a:rPr>
              <a:t>Чәчәк ... </a:t>
            </a:r>
            <a:r>
              <a:rPr lang="tt-RU" sz="38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tt-RU" sz="3800" b="1" dirty="0" smtClean="0">
                <a:latin typeface="Times New Roman" pitchFamily="18" charset="0"/>
                <a:cs typeface="Times New Roman" pitchFamily="18" charset="0"/>
              </a:rPr>
              <a:t>атур.</a:t>
            </a:r>
          </a:p>
          <a:p>
            <a:endParaRPr lang="tt-RU" sz="3800" b="1" dirty="0">
              <a:latin typeface="Times New Roman" pitchFamily="18" charset="0"/>
              <a:cs typeface="Times New Roman" pitchFamily="18" charset="0"/>
            </a:endParaRPr>
          </a:p>
          <a:p>
            <a:endParaRPr lang="tt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800" b="1" dirty="0" smtClean="0">
                <a:latin typeface="Times New Roman" pitchFamily="18" charset="0"/>
                <a:cs typeface="Times New Roman" pitchFamily="18" charset="0"/>
              </a:rPr>
              <a:t>Әби ... </a:t>
            </a:r>
            <a:r>
              <a:rPr lang="tt-RU" sz="38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tt-RU" sz="3800" b="1" dirty="0" smtClean="0">
                <a:latin typeface="Times New Roman" pitchFamily="18" charset="0"/>
                <a:cs typeface="Times New Roman" pitchFamily="18" charset="0"/>
              </a:rPr>
              <a:t>үләк.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t-RU" sz="4100" b="1" dirty="0" smtClean="0">
                <a:latin typeface="Times New Roman" pitchFamily="18" charset="0"/>
                <a:cs typeface="Times New Roman" pitchFamily="18" charset="0"/>
              </a:rPr>
              <a:t>Әни </a:t>
            </a:r>
            <a:r>
              <a:rPr lang="tt-RU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белән </a:t>
            </a:r>
            <a:r>
              <a:rPr lang="tt-RU" sz="4100" b="1" dirty="0" smtClean="0">
                <a:latin typeface="Times New Roman" pitchFamily="18" charset="0"/>
                <a:cs typeface="Times New Roman" pitchFamily="18" charset="0"/>
              </a:rPr>
              <a:t>эшлибез.</a:t>
            </a:r>
          </a:p>
          <a:p>
            <a:endParaRPr lang="tt-RU" sz="4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100" b="1" dirty="0" smtClean="0">
                <a:latin typeface="Times New Roman" pitchFamily="18" charset="0"/>
                <a:cs typeface="Times New Roman" pitchFamily="18" charset="0"/>
              </a:rPr>
              <a:t>Чәчәк  </a:t>
            </a:r>
            <a:r>
              <a:rPr lang="tt-RU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кебек </a:t>
            </a:r>
            <a:r>
              <a:rPr lang="tt-RU" sz="4100" b="1" dirty="0" smtClean="0">
                <a:latin typeface="Times New Roman" pitchFamily="18" charset="0"/>
                <a:cs typeface="Times New Roman" pitchFamily="18" charset="0"/>
              </a:rPr>
              <a:t>матур.</a:t>
            </a:r>
          </a:p>
          <a:p>
            <a:endParaRPr lang="tt-RU" sz="4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100" b="1" dirty="0" smtClean="0">
                <a:latin typeface="Times New Roman" pitchFamily="18" charset="0"/>
                <a:cs typeface="Times New Roman" pitchFamily="18" charset="0"/>
              </a:rPr>
              <a:t>Әби </a:t>
            </a:r>
            <a:r>
              <a:rPr lang="tt-RU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өчен</a:t>
            </a:r>
            <a:r>
              <a:rPr lang="tt-RU" sz="4100" b="1" dirty="0" smtClean="0">
                <a:latin typeface="Times New Roman" pitchFamily="18" charset="0"/>
                <a:cs typeface="Times New Roman" pitchFamily="18" charset="0"/>
              </a:rPr>
              <a:t> бүләк.</a:t>
            </a:r>
          </a:p>
          <a:p>
            <a:endParaRPr lang="tt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85728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 fontScale="92500" lnSpcReduction="10000"/>
          </a:bodyPr>
          <a:lstStyle/>
          <a:p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Через дорогу.</a:t>
            </a:r>
          </a:p>
          <a:p>
            <a:endParaRPr lang="tt-RU" sz="4400" b="1" dirty="0">
              <a:latin typeface="Times New Roman" pitchFamily="18" charset="0"/>
              <a:cs typeface="Times New Roman" pitchFamily="18" charset="0"/>
            </a:endParaRPr>
          </a:p>
          <a:p>
            <a:endParaRPr lang="tt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t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Возле стола.</a:t>
            </a:r>
          </a:p>
          <a:p>
            <a:endParaRPr lang="tt-RU" sz="4400" b="1" dirty="0">
              <a:latin typeface="Times New Roman" pitchFamily="18" charset="0"/>
              <a:cs typeface="Times New Roman" pitchFamily="18" charset="0"/>
            </a:endParaRPr>
          </a:p>
          <a:p>
            <a:endParaRPr lang="tt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К реке.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>
            <a:noAutofit/>
          </a:bodyPr>
          <a:lstStyle/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А)юлга;</a:t>
            </a:r>
          </a:p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Б)юл буйлап;</a:t>
            </a:r>
          </a:p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В)юл аша;</a:t>
            </a:r>
          </a:p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А)өстәл янында;</a:t>
            </a:r>
          </a:p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Б)өстәл янына;</a:t>
            </a:r>
          </a:p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В)өстәл  янын-нан;</a:t>
            </a:r>
          </a:p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А)елга буенда;</a:t>
            </a:r>
          </a:p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Б) елга буена;</a:t>
            </a:r>
          </a:p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В) елга буеннан;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1.до понедельника</a:t>
            </a:r>
          </a:p>
          <a:p>
            <a:endParaRPr lang="tt-RU" sz="4000" b="1" dirty="0" smtClean="0"/>
          </a:p>
          <a:p>
            <a:endParaRPr lang="tt-RU" sz="4000" b="1" dirty="0" smtClean="0"/>
          </a:p>
          <a:p>
            <a:r>
              <a:rPr lang="tt-RU" sz="4000" b="1" dirty="0" smtClean="0"/>
              <a:t>2.внутри книги</a:t>
            </a:r>
          </a:p>
          <a:p>
            <a:endParaRPr lang="tt-RU" sz="4000" b="1" dirty="0" smtClean="0"/>
          </a:p>
          <a:p>
            <a:endParaRPr lang="tt-RU" sz="4000" b="1" dirty="0" smtClean="0"/>
          </a:p>
          <a:p>
            <a:r>
              <a:rPr lang="tt-RU" sz="4000" b="1" dirty="0" smtClean="0"/>
              <a:t>3.Чистили возле дома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38600" cy="5483245"/>
          </a:xfrm>
        </p:spPr>
        <p:txBody>
          <a:bodyPr>
            <a:noAutofit/>
          </a:bodyPr>
          <a:lstStyle/>
          <a:p>
            <a:r>
              <a:rPr lang="ru-RU" sz="2900" b="1" dirty="0" smtClean="0"/>
              <a:t>1.</a:t>
            </a:r>
            <a:r>
              <a:rPr lang="tt-RU" sz="2900" b="1" dirty="0" smtClean="0"/>
              <a:t>дүшәмбедән соң;</a:t>
            </a:r>
          </a:p>
          <a:p>
            <a:r>
              <a:rPr lang="tt-RU" sz="2900" b="1" dirty="0" smtClean="0"/>
              <a:t>2.дүшәмбегә кадәр;</a:t>
            </a:r>
          </a:p>
          <a:p>
            <a:r>
              <a:rPr lang="tt-RU" sz="2900" b="1" dirty="0" smtClean="0"/>
              <a:t>3.дүшәмбедән бирле;</a:t>
            </a:r>
          </a:p>
          <a:p>
            <a:r>
              <a:rPr lang="tt-RU" sz="2900" b="1" dirty="0" smtClean="0"/>
              <a:t>1.китап эчендә;</a:t>
            </a:r>
          </a:p>
          <a:p>
            <a:r>
              <a:rPr lang="tt-RU" sz="2900" b="1" dirty="0" smtClean="0"/>
              <a:t>2 китап өстендә;</a:t>
            </a:r>
          </a:p>
          <a:p>
            <a:r>
              <a:rPr lang="tt-RU" sz="2900" b="1" dirty="0" smtClean="0"/>
              <a:t>3.китап турында;</a:t>
            </a:r>
          </a:p>
          <a:p>
            <a:r>
              <a:rPr lang="tt-RU" sz="2900" b="1" dirty="0" smtClean="0"/>
              <a:t>1.өй </a:t>
            </a:r>
            <a:r>
              <a:rPr lang="tt-RU" sz="2900" b="1" dirty="0" smtClean="0"/>
              <a:t>янын чистарттык</a:t>
            </a:r>
            <a:r>
              <a:rPr lang="tt-RU" sz="2900" b="1" dirty="0" smtClean="0"/>
              <a:t>;</a:t>
            </a:r>
          </a:p>
          <a:p>
            <a:r>
              <a:rPr lang="tt-RU" sz="2900" b="1" dirty="0" smtClean="0"/>
              <a:t>2.өй янында чистартты;</a:t>
            </a:r>
          </a:p>
          <a:p>
            <a:r>
              <a:rPr lang="tt-RU" sz="2900" b="1" dirty="0" smtClean="0"/>
              <a:t>3.өй яныннан чистарттык;</a:t>
            </a:r>
            <a:endParaRPr lang="ru-RU" sz="29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Да/дә,та/тә теркәгечләре.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t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Теркәгечләр.</a:t>
            </a:r>
          </a:p>
          <a:p>
            <a:pPr algn="ctr"/>
            <a:r>
              <a:rPr lang="tt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(союзы)</a:t>
            </a:r>
          </a:p>
          <a:p>
            <a:pPr algn="ctr"/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-пишутся раздел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но.</a:t>
            </a:r>
          </a:p>
          <a:p>
            <a:pPr algn="ctr"/>
            <a:endParaRPr lang="tt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t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t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Кушымчалар</a:t>
            </a:r>
          </a:p>
          <a:p>
            <a:pPr algn="ctr"/>
            <a:r>
              <a:rPr lang="tt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(окончания)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 пишутся </a:t>
            </a:r>
          </a:p>
          <a:p>
            <a:pPr algn="ctr">
              <a:buNone/>
            </a:pP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  слитно.</a:t>
            </a:r>
          </a:p>
          <a:p>
            <a:pPr algn="ctr">
              <a:buNone/>
            </a:pPr>
            <a:r>
              <a:rPr lang="tt-RU" sz="4400" b="1" u="sng" dirty="0" smtClean="0">
                <a:latin typeface="Times New Roman" pitchFamily="18" charset="0"/>
                <a:cs typeface="Times New Roman" pitchFamily="18" charset="0"/>
              </a:rPr>
              <a:t>(где?)</a:t>
            </a:r>
            <a:endParaRPr lang="ru-RU" sz="4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>
            <a:normAutofit/>
          </a:bodyPr>
          <a:lstStyle/>
          <a:p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Бүген бөтен укучылар  </a:t>
            </a: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килгән.</a:t>
            </a:r>
          </a:p>
          <a:p>
            <a:endParaRPr lang="tt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Бу китап </a:t>
            </a: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 бик кызык-лы.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697559"/>
          </a:xfrm>
        </p:spPr>
        <p:txBody>
          <a:bodyPr>
            <a:normAutofit/>
          </a:bodyPr>
          <a:lstStyle/>
          <a:p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Укучылар</a:t>
            </a: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  сүзлекләр бар.</a:t>
            </a:r>
          </a:p>
          <a:p>
            <a:endParaRPr lang="tt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Бу  китап</a:t>
            </a: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кызыклы әкиятләр бар.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>
            <a:normAutofit/>
          </a:bodyPr>
          <a:lstStyle/>
          <a:p>
            <a:endParaRPr lang="tt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Урман  </a:t>
            </a: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  басу </a:t>
            </a: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 яшел</a:t>
            </a:r>
          </a:p>
          <a:p>
            <a:pPr>
              <a:buNone/>
            </a:pP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  төстә.</a:t>
            </a:r>
          </a:p>
          <a:p>
            <a:pPr>
              <a:buNone/>
            </a:pPr>
            <a:endParaRPr lang="tt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68997"/>
          </a:xfrm>
        </p:spPr>
        <p:txBody>
          <a:bodyPr>
            <a:normAutofit/>
          </a:bodyPr>
          <a:lstStyle/>
          <a:p>
            <a:endParaRPr lang="tt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Урман</a:t>
            </a: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  басу</a:t>
            </a: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  яшел чирәм үсә.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5514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52856"/>
            <a:ext cx="4038600" cy="4020651"/>
          </a:xfrm>
        </p:spPr>
      </p:pic>
      <p:pic>
        <p:nvPicPr>
          <p:cNvPr id="8" name="Содержимое 7" descr="school10-1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8812" y="1600200"/>
            <a:ext cx="35353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5000Впечатлений-4038---1600-12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71612"/>
            <a:ext cx="4038600" cy="4643470"/>
          </a:xfrm>
        </p:spPr>
      </p:pic>
      <p:pic>
        <p:nvPicPr>
          <p:cNvPr id="7" name="Содержимое 6" descr="164632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1571612"/>
            <a:ext cx="435295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174</Words>
  <Application>Microsoft Office PowerPoint</Application>
  <PresentationFormat>Экран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Бәйлек һәм бәйлек сүзләр.</vt:lpstr>
      <vt:lpstr>Слайд 2</vt:lpstr>
      <vt:lpstr>Слайд 3</vt:lpstr>
      <vt:lpstr>Да/дә,та/тә теркәгечләре.</vt:lpstr>
      <vt:lpstr>Слайд 5</vt:lpstr>
      <vt:lpstr>Слайд 6</vt:lpstr>
      <vt:lpstr>Слайд 7</vt:lpstr>
      <vt:lpstr>Слайд 8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Бәйлек һәм бәйлек сүзләр.</dc:title>
  <dc:creator>1</dc:creator>
  <cp:lastModifiedBy>1</cp:lastModifiedBy>
  <cp:revision>14</cp:revision>
  <dcterms:created xsi:type="dcterms:W3CDTF">2010-11-10T09:33:03Z</dcterms:created>
  <dcterms:modified xsi:type="dcterms:W3CDTF">2010-11-19T06:24:46Z</dcterms:modified>
</cp:coreProperties>
</file>