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0" r:id="rId2"/>
    <p:sldId id="258" r:id="rId3"/>
    <p:sldId id="261" r:id="rId4"/>
    <p:sldId id="262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1182" y="-13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D06E4A-0BBE-4F1C-8C06-163893079B85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310F39-4F12-46F0-90FC-1CAA89DC0D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CC391-F76F-4E10-B937-DD31B3FF16E2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47190-5D99-4AFE-B793-DE58EAD45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CC391-F76F-4E10-B937-DD31B3FF16E2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47190-5D99-4AFE-B793-DE58EAD45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CC391-F76F-4E10-B937-DD31B3FF16E2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47190-5D99-4AFE-B793-DE58EAD45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CC391-F76F-4E10-B937-DD31B3FF16E2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47190-5D99-4AFE-B793-DE58EAD45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CC391-F76F-4E10-B937-DD31B3FF16E2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47190-5D99-4AFE-B793-DE58EAD45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CC391-F76F-4E10-B937-DD31B3FF16E2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47190-5D99-4AFE-B793-DE58EAD45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CC391-F76F-4E10-B937-DD31B3FF16E2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47190-5D99-4AFE-B793-DE58EAD45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CC391-F76F-4E10-B937-DD31B3FF16E2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47190-5D99-4AFE-B793-DE58EAD45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CC391-F76F-4E10-B937-DD31B3FF16E2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47190-5D99-4AFE-B793-DE58EAD45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CC391-F76F-4E10-B937-DD31B3FF16E2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47190-5D99-4AFE-B793-DE58EAD45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CC391-F76F-4E10-B937-DD31B3FF16E2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47190-5D99-4AFE-B793-DE58EAD45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CC391-F76F-4E10-B937-DD31B3FF16E2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47190-5D99-4AFE-B793-DE58EAD45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4" descr="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3491880" y="184482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 descr="C:\Documents and Settings\usr\Рабочий стол\Казань\QlviZyKb7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42619" y="2348881"/>
            <a:ext cx="865878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Тарихлы йорт-</a:t>
            </a:r>
            <a:b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Шамов </a:t>
            </a:r>
            <a:r>
              <a:rPr lang="ru-RU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хас</a:t>
            </a:r>
            <a:r>
              <a:rPr lang="tt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таханәсеме, кунакханәме?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7" name="Picture 3" descr="C:\Documents and Settings\usr\Рабочий стол\Казань\kazando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9144001" cy="6867525"/>
          </a:xfrm>
          <a:prstGeom prst="rect">
            <a:avLst/>
          </a:prstGeom>
          <a:noFill/>
        </p:spPr>
      </p:pic>
      <p:pic>
        <p:nvPicPr>
          <p:cNvPr id="1028" name="Picture 4" descr="C:\Documents and Settings\usr\Рабочий стол\Казань\img20120316213817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23813"/>
            <a:ext cx="9144000" cy="6881813"/>
          </a:xfrm>
          <a:prstGeom prst="rect">
            <a:avLst/>
          </a:prstGeom>
          <a:noFill/>
        </p:spPr>
      </p:pic>
      <p:pic>
        <p:nvPicPr>
          <p:cNvPr id="1029" name="Picture 5" descr="C:\Documents and Settings\usr\Рабочий стол\Казань\img201203152048556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0" name="Picture 6" descr="C:\Documents and Settings\usr\Рабочий стол\Казань\19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1" name="Picture 7" descr="C:\Documents and Settings\usr\Рабочий стол\Казань\17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396552" y="0"/>
            <a:ext cx="9540552" cy="6858001"/>
          </a:xfrm>
          <a:prstGeom prst="rect">
            <a:avLst/>
          </a:prstGeom>
          <a:noFill/>
        </p:spPr>
      </p:pic>
      <p:pic>
        <p:nvPicPr>
          <p:cNvPr id="1032" name="Picture 8" descr="C:\Documents and Settings\usr\Рабочий стол\Казань\10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324544" y="0"/>
            <a:ext cx="9468544" cy="6858000"/>
          </a:xfrm>
          <a:prstGeom prst="rect">
            <a:avLst/>
          </a:prstGeom>
          <a:noFill/>
        </p:spPr>
      </p:pic>
      <p:pic>
        <p:nvPicPr>
          <p:cNvPr id="1033" name="Picture 9" descr="C:\Documents and Settings\usr\Рабочий стол\Казань\10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pic>
        <p:nvPicPr>
          <p:cNvPr id="1035" name="Picture 11" descr="C:\Documents and Settings\usr\Рабочий стол\Казань\64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6" name="Picture 12" descr="C:\Documents and Settings\usr\Рабочий стол\Казань\37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7" name="Picture 13" descr="C:\Documents and Settings\usr\Рабочий стол\Казань\img2012030508341987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396552" y="0"/>
            <a:ext cx="9540552" cy="6905625"/>
          </a:xfrm>
          <a:prstGeom prst="rect">
            <a:avLst/>
          </a:prstGeom>
          <a:noFill/>
        </p:spPr>
      </p:pic>
      <p:pic>
        <p:nvPicPr>
          <p:cNvPr id="1038" name="Picture 14" descr="C:\Documents and Settings\usr\Рабочий стол\Казань\x_79bc4342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396552" y="0"/>
            <a:ext cx="954055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30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5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0"/>
                            </p:stCondLst>
                            <p:childTnLst>
                              <p:par>
                                <p:cTn id="40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0"/>
                            </p:stCondLst>
                            <p:childTnLst>
                              <p:par>
                                <p:cTn id="45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0"/>
                            </p:stCondLst>
                            <p:childTnLst>
                              <p:par>
                                <p:cTn id="50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55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0"/>
                            </p:stCondLst>
                            <p:childTnLst>
                              <p:par>
                                <p:cTn id="60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4" descr="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pic>
        <p:nvPicPr>
          <p:cNvPr id="2050" name="Picture 2" descr="C:\Documents and Settings\usr\Рабочий стол\Вилькеева\Шамов\R13P7QDj1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0027" y="0"/>
            <a:ext cx="4533973" cy="443711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67544" y="4509120"/>
            <a:ext cx="47815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Яков Филиппович Шамов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4" descr="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5724128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7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Шамов хастаханәсе</a:t>
            </a:r>
            <a:endParaRPr kumimoji="0" lang="tt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7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Шамов хастаханәсе</a:t>
            </a:r>
            <a:endParaRPr kumimoji="0" lang="tt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7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Шамов хастаханәсе</a:t>
            </a:r>
            <a:endParaRPr kumimoji="0" lang="tt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436096" y="3284984"/>
            <a:ext cx="370790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t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Тарихи бина булуын</a:t>
            </a:r>
            <a:br>
              <a:rPr lang="tt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t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белдергән язу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4" descr="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7" name="Рисунок 6" descr="http://gdb.rferl.org/0DAA3F0B-D2C7-425B-BDE0-A749271542CB_w268_r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usr\Рабочий стол\Вилькеева\Шамов\SsoeaFQBEd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69" name="Picture 1" descr="C:\Documents and Settings\usr\Рабочий стол\Вилькеева\Шамов\kvpiik1982_img567m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 descr="C:\Documents and Settings\usr\Рабочий стол\Вилькеева\Шамов\0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00850"/>
          </a:xfrm>
          <a:prstGeom prst="rect">
            <a:avLst/>
          </a:prstGeom>
          <a:noFill/>
        </p:spPr>
      </p:pic>
      <p:pic>
        <p:nvPicPr>
          <p:cNvPr id="7171" name="Picture 3" descr="C:\Documents and Settings\usr\Рабочий стол\Вилькеева\Шамов\0fN5pzFCQvM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2" name="Picture 4" descr="C:\Documents and Settings\usr\Рабочий стол\Вилькеева\Шамов\7wmuQhQHeQ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3" name="Picture 5" descr="C:\Documents and Settings\usr\Рабочий стол\Вилькеева\Шамов\9Ny9QOBF7Lw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4" name="Picture 6" descr="C:\Documents and Settings\usr\Рабочий стол\Вилькеева\Шамов\img_092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5" name="Picture 7" descr="C:\Documents and Settings\usr\Рабочий стол\Вилькеева\Шамов\zhJN4DDdPTI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11" descr="C:\Documents and Settings\Светлана.USER36.USER36\Рабочий стол\Айгуль\Конференция_Вилькеева\QlviZyKb7IE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3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0"/>
                            </p:stCondLst>
                            <p:childTnLst>
                              <p:par>
                                <p:cTn id="5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14</Words>
  <Application>Microsoft Office PowerPoint</Application>
  <PresentationFormat>Экран (4:3)</PresentationFormat>
  <Paragraphs>6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usr</dc:creator>
  <cp:lastModifiedBy>usr</cp:lastModifiedBy>
  <cp:revision>40</cp:revision>
  <dcterms:created xsi:type="dcterms:W3CDTF">2013-02-24T16:56:24Z</dcterms:created>
  <dcterms:modified xsi:type="dcterms:W3CDTF">2013-02-26T19:14:54Z</dcterms:modified>
</cp:coreProperties>
</file>