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0A821E5-0F8A-468B-9166-586EDA0987FC}" type="datetimeFigureOut">
              <a:rPr lang="ru-RU" smtClean="0"/>
              <a:t>21.06.2013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6116764-EE6D-4145-BDE3-E45AE2D0129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Золотые правила  родителям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Советы родителям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446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Дети рождаются от любви и для любви. Радуйтесь Вашему ребенку!</a:t>
            </a:r>
          </a:p>
          <a:p>
            <a:r>
              <a:rPr lang="ru-RU" dirty="0" smtClean="0"/>
              <a:t>Не ждите, что дети осуществят Ваши мечты. Они имеют свои мечты, помогите детям осуществить их.</a:t>
            </a:r>
          </a:p>
          <a:p>
            <a:r>
              <a:rPr lang="ru-RU" dirty="0" smtClean="0"/>
              <a:t>Не жертвуйте для ребенка своей жизнью, работой, любовью. Детям эти жертвы не пойдут на пользу.</a:t>
            </a:r>
          </a:p>
          <a:p>
            <a:r>
              <a:rPr lang="ru-RU" dirty="0" smtClean="0"/>
              <a:t>Относитесь с уважением к детским чувствам, делам. Детство-это не подготовка к жизни, детство- это жизнь.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10 советов родителям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5747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Когда ребенок с Вами-разговаривайте, слушайте его внимательно, сопереживая.</a:t>
            </a:r>
          </a:p>
          <a:p>
            <a:r>
              <a:rPr lang="ru-RU" dirty="0" smtClean="0"/>
              <a:t>Не испытывайте честность ребенка, если не хотите, чтобы Вас обманывали.</a:t>
            </a:r>
          </a:p>
          <a:p>
            <a:r>
              <a:rPr lang="ru-RU" dirty="0" smtClean="0"/>
              <a:t>Разрешите ребенку иметь личную жизнь. Уважайте Вашего ребенка так, как Вы уважаете других людей.</a:t>
            </a:r>
          </a:p>
          <a:p>
            <a:r>
              <a:rPr lang="ru-RU" dirty="0" smtClean="0"/>
              <a:t>Не скупитесь на ласку: поцелуи, объятия, ласковые слова-все это нужно Вам и Вашему ребенку.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Любите детей!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631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занимайтесь воспитанием, когда Вы раздражены, устали, плохо себя чувствуете</a:t>
            </a:r>
            <a:r>
              <a:rPr lang="ru-RU" dirty="0"/>
              <a:t>,</a:t>
            </a:r>
            <a:r>
              <a:rPr lang="ru-RU" dirty="0" smtClean="0"/>
              <a:t> Сначала отдохните.</a:t>
            </a:r>
          </a:p>
          <a:p>
            <a:r>
              <a:rPr lang="ru-RU" dirty="0" smtClean="0"/>
              <a:t>Не защищайте ребенка от жизненных обстоятельств и последствий его поведения, потому что дети учатся только на собственном опыте.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0719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</TotalTime>
  <Words>176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Волна</vt:lpstr>
      <vt:lpstr>Советы родителям</vt:lpstr>
      <vt:lpstr>10 советов родителям</vt:lpstr>
      <vt:lpstr>Любите детей!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Советы родителям</dc:title>
  <dc:creator>Пользователь</dc:creator>
  <cp:lastModifiedBy>Пользователь</cp:lastModifiedBy>
  <cp:revision>2</cp:revision>
  <dcterms:created xsi:type="dcterms:W3CDTF">2013-06-21T10:49:33Z</dcterms:created>
  <dcterms:modified xsi:type="dcterms:W3CDTF">2013-06-21T11:08:30Z</dcterms:modified>
</cp:coreProperties>
</file>