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Үзең турында уйлама,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Илең турынла уйла.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Илең турында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уйласаң,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Гомерең озын була.”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/>
          </a:bodyPr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Бик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күп әсәрләр иҗат иткән әлеге шәхес 1909 елның 9нчы гыйнварендә Башкортостан республикасы Бишбүләк районының Ает авылында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дөньяга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килә.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Укымышлы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гаиләдә туганлыктан, атасы Вәлиәхмәт мулладан, укырга кергәнче үк, укырга-язарга өйрәнә. Ул Дим буеның искиткеч табигать кочагында саф күңелле, кызыксынучан бала булып үсә. Ләкин тормыш кырыс һәм көтелмәгән борылышларга бик бай. Фатихка 9 яшь булганда аның әтисе авырып үлә һәм ул әнисе белән абыйсы тәрбиясендә кала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Фатих 1919нчы елда үз авыл мәктәпләренә укырга керә һәм башлангыч белемне шунда ала.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/>
          </a:bodyPr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1922нче елда Бәләбәйгә килеп, педагогия техникумына укырга керә. </a:t>
            </a:r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1924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елда  ул инде Казанга килә һәм 1925нче елның көзенә кадәр балалар йортында тәрбияләнә. Фатих язмыш авырлыклары каршында бөгелеп кала торган егет булмый, ул белемгә, яңарышка омтыла. Казанда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җир төзү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эшләре техникумын тәмамлый. Ф. Кәрим гомере буе үзлегеннән белем ала, читтән торып та укый. Тынгысыз иҗат кешесе буларак ул бөтен җиргә дә өлгерә: шигырьләр яза, журналист булып та эшли, мәктәп әдәби түгәрәкләренә дә җитәкчелек итә, активист буларак күп йөри, күпне күрә.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Үзенең иҗатка килүе турында Ф. Кәрим болай дип яза: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“Әдәбият белән кызыксынуым, әтием үлгәч, һәр көнне әниемне елата-елата “Сак-Сок” бәетен укудан башлады һәм әдәби язу теләге бала чагымнан ук йөрәгемә кереп урнашты. Егет чагыннан ук сукыр булган әтиемнең үзе өчен язган шигырьләрен безгә укыштыргалаганын ишетү; апам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үз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дәфтәрен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Дим буе табигатен тасвирлап язган күп кенә шигырьләрен башкалардан яшереп миңа гына укуы; революция еллары башлангач, абыем – Ярлы Кәримнең матбугатта чыгып барган шигырьләрен уку – болар минем әдәбият өлкәсенә таба юнәлеш ясавыма төп һәм башлангыч этәргеч булдылар.”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Күрәсез, Ф. Кәрим күңеле белән табигать матурлыгын, дөньяның ямен тоя белүче гаиләдә тәрбияләнә. Кайбер кешеләр күзләре күрсә дә, яхшылыкны, матурлыкны  күрмиләр, ә менә Фатихның әтисе, сукыр булса да, күңеле белән хозурлыкны сизә, дәрт белән яши. Күрәсең, татар халкы дөрес әйткән: “Күңел күзең күрмәсә, маңгай күзе – ботак тишеге.” Фатихның атасы да үзенең күңелендәге хисләрен  балаларына күчерә белгән Ф.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Кәрим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балалра өчен дә, өлкәннәр өчен дә иҗат итә: табигать, дөнья, кешеләр турында шигырьләр яза, журналистлык хезмәтен дә башкара.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Аның күп кенә шигырьләре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көйгә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салынганнар.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Яз җитә” җырының сүзләрен дә Ф. Кәрим язган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. Ф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. Кәримнең шигырьләре җыетыклар булып басылып чыктылар һәм әле дә басылып торалар.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Ф. Кәримнең иҗатына Бөек Ватан сугышы еллары  нык тәэсир итә. Ул сугышның башыннан алып ахырына кадәр туган иле өчен көрәшә, иҗатын да дәвам итә. Әмма сугыш бетәргә 4 ай калганда, 1945нче елның 19нчы февралендә һәлак була.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Укучылар, хәзер дәфтәрләрегезгә тактада Ф. Кәримнең тормыш юлы турындагы таблицаны күчереп куегыз.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45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000" dirty="0" smtClean="0">
                          <a:latin typeface="Times New Roman"/>
                          <a:ea typeface="Times New Roman"/>
                        </a:rPr>
                        <a:t>1909.</a:t>
                      </a:r>
                      <a:r>
                        <a:rPr lang="tt-RU" sz="2000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tt-RU" sz="2000" dirty="0">
                          <a:latin typeface="Times New Roman"/>
                          <a:ea typeface="Times New Roman"/>
                        </a:rPr>
                        <a:t>9нчы гыйнвар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000">
                          <a:latin typeface="Times New Roman"/>
                          <a:ea typeface="Times New Roman"/>
                        </a:rPr>
                        <a:t>Башкортостан республикасы Бишбүләк районы Ает авылында туа.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000" dirty="0">
                          <a:latin typeface="Times New Roman"/>
                          <a:ea typeface="Times New Roman"/>
                        </a:rPr>
                        <a:t>1919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000">
                          <a:latin typeface="Times New Roman"/>
                          <a:ea typeface="Times New Roman"/>
                        </a:rPr>
                        <a:t>Мәктәпкә укырга керә.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000" dirty="0">
                          <a:latin typeface="Times New Roman"/>
                          <a:ea typeface="Times New Roman"/>
                        </a:rPr>
                        <a:t>1922-1924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000">
                          <a:latin typeface="Times New Roman"/>
                          <a:ea typeface="Times New Roman"/>
                        </a:rPr>
                        <a:t>Бәләбәй педагогия техникумында белем ала.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000" dirty="0">
                          <a:latin typeface="Times New Roman"/>
                          <a:ea typeface="Times New Roman"/>
                        </a:rPr>
                        <a:t>1925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000">
                          <a:latin typeface="Times New Roman"/>
                          <a:ea typeface="Times New Roman"/>
                        </a:rPr>
                        <a:t>Казанга килә.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000" dirty="0">
                          <a:latin typeface="Times New Roman"/>
                          <a:ea typeface="Times New Roman"/>
                        </a:rPr>
                        <a:t>1941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000">
                          <a:latin typeface="Times New Roman"/>
                          <a:ea typeface="Times New Roman"/>
                        </a:rPr>
                        <a:t>Сугышка китә.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000" dirty="0">
                          <a:latin typeface="Times New Roman"/>
                          <a:ea typeface="Times New Roman"/>
                        </a:rPr>
                        <a:t>1945. 19нчы февраль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t-RU" sz="2000" dirty="0">
                          <a:latin typeface="Times New Roman"/>
                          <a:ea typeface="Times New Roman"/>
                        </a:rPr>
                        <a:t>Батырларча көрәшеп һәлак була.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533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X86</cp:lastModifiedBy>
  <cp:revision>4</cp:revision>
  <dcterms:created xsi:type="dcterms:W3CDTF">2013-10-16T15:54:30Z</dcterms:created>
  <dcterms:modified xsi:type="dcterms:W3CDTF">2013-10-16T16:11:41Z</dcterms:modified>
</cp:coreProperties>
</file>