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Җәвад Тәрҗеманов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Җәвад Әфтах улы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Тәрҗеманов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1920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елның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июлендә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Казан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шәһәрендә туган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1938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Яңа бистәдәге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номерлы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татар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урта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мәктәбен тәмамлагач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С. М. Киров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исемендәге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Казан химия-технология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институтының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механика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факультетына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укырга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керә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Бөек Ватан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сугышы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елларында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институтта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белән бергә, производствода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станоклар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көйләүче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эшли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1944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диплом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яклап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институтның металлар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технологиясе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кафедрасында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аспирантурага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калдырыла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һәм бер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үк вакытта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заводта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инженер-технолог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хезмәтен алып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бара.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Җ.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Тәрҗеманов-матур әдәбиятка мәктәп партасыннан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килгән язучыларның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берсе.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Аның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поэзия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өлкәсендәге беренче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тәҗрибәсе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— 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Безнең җавап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исемле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шигыре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җиденче класста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укыган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чагында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язылып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1935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елның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февралендә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Яшь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ленинчы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газетасында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басылып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чыга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Шуннан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соң ул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газета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битләрендә шигырьләре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мәктәп тормышы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турындагы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кечкенә мәкаләләре белән даими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катнаша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башлый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1938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исә унынчы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укучы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яшь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каләмнең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«Галстук»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исемле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беренче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шигырьләр җыентыгы дөнья күрә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Аның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Ябалак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һәм Тавык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(1940),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Шуктуган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(1962),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Шаян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һәм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Наян» (1965),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Көмеш-койрык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(1967)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кебек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әкиятләре нәни укучылар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популярлык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казана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һәм бик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күп телләрдә басылып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чыга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Җ,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Тәрҗемановның нәниләргә багышланган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әсәрләренең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теле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халыкчан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гади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музыкаль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яңгырашлы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төзек-тигез рифмалы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Аның аерым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шигырьләре композиторлар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тарафыннан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музыкага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салынган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500042"/>
          </a:xfrm>
        </p:spPr>
        <p:txBody>
          <a:bodyPr/>
          <a:lstStyle/>
          <a:p>
            <a:pPr algn="ctr"/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Якын дус.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7126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Бар минем дускаем,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Иң якын сердәшем.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Һәр җирдә,һәр эштә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Киңәшчем,иптәшем.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Күргәнен,белгәнен-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Барын да аңлата,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Көлдерә,елата,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Уйлата,юата.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Син аны беләмсең?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Кем соң ул?Уйлап тап!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Иң якын дускаем,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Киңәшчем</a:t>
            </a:r>
          </a:p>
          <a:p>
            <a:pPr>
              <a:buNone/>
            </a:pP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Ул-китап.              </a:t>
            </a:r>
            <a:r>
              <a:rPr lang="tt-RU" b="1" i="1" smtClean="0">
                <a:latin typeface="Times New Roman" pitchFamily="18" charset="0"/>
                <a:cs typeface="Times New Roman" pitchFamily="18" charset="0"/>
              </a:rPr>
              <a:t>Җ.Тәрҗеманов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</TotalTime>
  <Words>203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Җәвад Тәрҗеманов</vt:lpstr>
      <vt:lpstr>Слайд 2</vt:lpstr>
      <vt:lpstr>Слайд 3</vt:lpstr>
      <vt:lpstr>Слайд 4</vt:lpstr>
      <vt:lpstr>Якын дус.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Җәвад Тәрҗеманов</dc:title>
  <dc:creator>Администратор</dc:creator>
  <cp:lastModifiedBy>DNA7 X86</cp:lastModifiedBy>
  <cp:revision>3</cp:revision>
  <dcterms:created xsi:type="dcterms:W3CDTF">2013-10-21T18:11:54Z</dcterms:created>
  <dcterms:modified xsi:type="dcterms:W3CDTF">2013-10-21T18:34:11Z</dcterms:modified>
</cp:coreProperties>
</file>