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69" r:id="rId4"/>
    <p:sldId id="270" r:id="rId5"/>
    <p:sldId id="272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334" autoAdjust="0"/>
    <p:restoredTop sz="94660"/>
  </p:normalViewPr>
  <p:slideViewPr>
    <p:cSldViewPr>
      <p:cViewPr varScale="1">
        <p:scale>
          <a:sx n="90" d="100"/>
          <a:sy n="90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50983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Школе – наш </a:t>
            </a:r>
            <a:r>
              <a:rPr lang="ru-RU" sz="7200" smtClean="0">
                <a:latin typeface="Monotype Corsiva" pitchFamily="66" charset="0"/>
              </a:rPr>
              <a:t>ударный труд!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Субботник.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руки нам лопаты дайте!</a:t>
            </a:r>
            <a:endParaRPr lang="ru-RU" dirty="0"/>
          </a:p>
        </p:txBody>
      </p:sp>
      <p:pic>
        <p:nvPicPr>
          <p:cNvPr id="6" name="Содержимое 5" descr="SAM_0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Тяпки тоже подойдут.</a:t>
            </a:r>
            <a:endParaRPr lang="ru-RU" dirty="0"/>
          </a:p>
        </p:txBody>
      </p:sp>
      <p:pic>
        <p:nvPicPr>
          <p:cNvPr id="4" name="Содержимое 3" descr="SAM_0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Ну-ка, </a:t>
            </a:r>
            <a:r>
              <a:rPr lang="ru-RU" dirty="0" smtClean="0"/>
              <a:t>нас не отвлекайте!</a:t>
            </a:r>
            <a:endParaRPr lang="ru-RU" dirty="0"/>
          </a:p>
        </p:txBody>
      </p:sp>
      <p:pic>
        <p:nvPicPr>
          <p:cNvPr id="4" name="Содержимое 3" descr="SAM_0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Школе – наш ударный труд!</a:t>
            </a:r>
            <a:endParaRPr lang="ru-RU" dirty="0"/>
          </a:p>
        </p:txBody>
      </p:sp>
      <p:pic>
        <p:nvPicPr>
          <p:cNvPr id="4" name="Содержимое 3" descr="SAM_0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375952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latin typeface="Monotype Corsiva" pitchFamily="66" charset="0"/>
              </a:rPr>
              <a:t>Спасибо за внимание!</a:t>
            </a:r>
            <a:endParaRPr lang="ru-RU" sz="9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28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Школе – наш ударный труд!</vt:lpstr>
      <vt:lpstr>Субботник.  В руки нам лопаты дайте!</vt:lpstr>
      <vt:lpstr>Тяпки тоже подойдут.</vt:lpstr>
      <vt:lpstr>Ну-ка, нас не отвлекайте!</vt:lpstr>
      <vt:lpstr>Школе – наш ударный труд!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шестиклассники</dc:title>
  <cp:lastModifiedBy>татьяна</cp:lastModifiedBy>
  <cp:revision>23</cp:revision>
  <dcterms:modified xsi:type="dcterms:W3CDTF">2013-07-16T15:27:29Z</dcterms:modified>
</cp:coreProperties>
</file>