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Autofit/>
          </a:bodyPr>
          <a:lstStyle/>
          <a:p>
            <a:r>
              <a:rPr lang="ru-RU" sz="9600" dirty="0" err="1" smtClean="0"/>
              <a:t>Шәрәф  Мөдәррис</a:t>
            </a:r>
            <a:r>
              <a:rPr lang="ru-RU" sz="9600" dirty="0" smtClean="0"/>
              <a:t> 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620688"/>
            <a:ext cx="4932040" cy="5976663"/>
          </a:xfrm>
        </p:spPr>
        <p:txBody>
          <a:bodyPr>
            <a:normAutofit fontScale="90000"/>
          </a:bodyPr>
          <a:lstStyle/>
          <a:p>
            <a:r>
              <a:rPr lang="tt-RU" i="1" dirty="0" smtClean="0"/>
              <a:t>Шәрәф Мөдәррис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t-RU" i="1" dirty="0" smtClean="0"/>
              <a:t>1919 елның 1 нче ноябрендә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t-RU" i="1" dirty="0" smtClean="0"/>
              <a:t> Татарстанның Чүпрәле районы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t-RU" i="1" dirty="0" smtClean="0"/>
              <a:t> Түбән Каракитә авылында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t-RU" i="1" dirty="0" smtClean="0"/>
              <a:t> крестьян гаиләсендә туган.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48072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374441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Ш</a:t>
            </a:r>
            <a:r>
              <a:rPr lang="en-US" sz="3100" dirty="0" err="1" smtClean="0"/>
              <a:t>әрәф</a:t>
            </a:r>
            <a:r>
              <a:rPr lang="en-US" sz="3100" dirty="0" smtClean="0"/>
              <a:t> </a:t>
            </a:r>
            <a:r>
              <a:rPr lang="en-US" sz="3100" dirty="0" err="1" smtClean="0"/>
              <a:t>Мөдәрриснең</a:t>
            </a:r>
            <a:r>
              <a:rPr lang="en-US" sz="3100" dirty="0" smtClean="0"/>
              <a:t> </a:t>
            </a:r>
            <a:r>
              <a:rPr lang="ru-RU" sz="3100" dirty="0" err="1" smtClean="0"/>
              <a:t>тормыш</a:t>
            </a:r>
            <a:r>
              <a:rPr lang="ru-RU" sz="3100" dirty="0" smtClean="0"/>
              <a:t> юлы </a:t>
            </a:r>
            <a:r>
              <a:rPr lang="ru-RU" sz="3100" dirty="0" err="1" smtClean="0"/>
              <a:t>һәм иҗаты буенча</a:t>
            </a:r>
            <a:r>
              <a:rPr lang="ru-RU" sz="3100" dirty="0" smtClean="0"/>
              <a:t> карта-схема.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t-RU" sz="4600" smtClean="0"/>
              <a:t>   1919 </a:t>
            </a:r>
            <a:r>
              <a:rPr lang="tt-RU" sz="4600" dirty="0" smtClean="0"/>
              <a:t>ел,   </a:t>
            </a:r>
            <a:r>
              <a:rPr lang="tt-RU" sz="4600" dirty="0" smtClean="0"/>
              <a:t>  </a:t>
            </a:r>
            <a:r>
              <a:rPr lang="tt-RU" sz="4600" dirty="0" smtClean="0"/>
              <a:t>1нче </a:t>
            </a:r>
            <a:r>
              <a:rPr lang="tt-RU" sz="4600" dirty="0" smtClean="0"/>
              <a:t>ноябрь</a:t>
            </a:r>
            <a:r>
              <a:rPr lang="tt-RU" sz="4600" dirty="0" smtClean="0"/>
              <a:t>.</a:t>
            </a:r>
            <a:r>
              <a:rPr lang="tt-RU" sz="4600" dirty="0" smtClean="0"/>
              <a:t>  </a:t>
            </a:r>
            <a:r>
              <a:rPr lang="tt-RU" sz="4600" dirty="0" smtClean="0"/>
              <a:t>Чүпрәле районы Каракитә  авылында туа.</a:t>
            </a:r>
            <a:endParaRPr lang="ru-RU" sz="4600" dirty="0" smtClean="0"/>
          </a:p>
          <a:p>
            <a:pPr>
              <a:buNone/>
            </a:pPr>
            <a:r>
              <a:rPr lang="ru-RU" sz="4600" dirty="0" smtClean="0"/>
              <a:t>    Эх</a:t>
            </a:r>
            <a:r>
              <a:rPr lang="ru-RU" sz="4600" dirty="0" smtClean="0"/>
              <a:t>, к</a:t>
            </a:r>
            <a:r>
              <a:rPr lang="tt-RU" sz="4600" dirty="0" smtClean="0"/>
              <a:t>үңелле бала чак</a:t>
            </a:r>
            <a:r>
              <a:rPr lang="tt-RU" sz="4600" dirty="0" smtClean="0"/>
              <a:t>! </a:t>
            </a:r>
            <a:r>
              <a:rPr lang="ru-RU" sz="4600" dirty="0" smtClean="0"/>
              <a:t>   </a:t>
            </a:r>
            <a:r>
              <a:rPr lang="ru-RU" sz="4600" dirty="0" smtClean="0"/>
              <a:t>-- 1919-1925</a:t>
            </a:r>
          </a:p>
          <a:p>
            <a:pPr>
              <a:buNone/>
            </a:pPr>
            <a:r>
              <a:rPr lang="ru-RU" sz="4600" dirty="0" smtClean="0"/>
              <a:t>     </a:t>
            </a:r>
            <a:r>
              <a:rPr lang="ru-RU" sz="4600" dirty="0" err="1" smtClean="0"/>
              <a:t>Шаулап</a:t>
            </a:r>
            <a:r>
              <a:rPr lang="ru-RU" sz="4600" dirty="0" smtClean="0"/>
              <a:t> </a:t>
            </a:r>
            <a:r>
              <a:rPr lang="tt-RU" sz="4600" dirty="0" smtClean="0"/>
              <a:t>үтте мә</a:t>
            </a:r>
            <a:r>
              <a:rPr lang="ru-RU" sz="4600" dirty="0" err="1" smtClean="0"/>
              <a:t>ктәп еллары</a:t>
            </a:r>
            <a:r>
              <a:rPr lang="ru-RU" sz="4600" dirty="0" smtClean="0"/>
              <a:t>.--</a:t>
            </a:r>
            <a:r>
              <a:rPr lang="ru-RU" sz="4600" dirty="0" smtClean="0"/>
              <a:t> </a:t>
            </a:r>
            <a:r>
              <a:rPr lang="ru-RU" sz="4600" dirty="0" smtClean="0"/>
              <a:t>1925-1935</a:t>
            </a:r>
          </a:p>
          <a:p>
            <a:pPr>
              <a:buNone/>
            </a:pPr>
            <a:r>
              <a:rPr lang="tt-RU" sz="4600" dirty="0" smtClean="0"/>
              <a:t> </a:t>
            </a:r>
            <a:r>
              <a:rPr lang="ru-RU" sz="4600" dirty="0" smtClean="0"/>
              <a:t>    </a:t>
            </a:r>
            <a:r>
              <a:rPr lang="tt-RU" sz="4600" dirty="0" smtClean="0"/>
              <a:t>Студент еллары,Казан </a:t>
            </a:r>
            <a:r>
              <a:rPr lang="tt-RU" sz="4600" dirty="0" smtClean="0"/>
              <a:t>шәһәре</a:t>
            </a:r>
            <a:r>
              <a:rPr lang="tt-RU" sz="4600" dirty="0" smtClean="0"/>
              <a:t>.</a:t>
            </a:r>
            <a:r>
              <a:rPr lang="tt-RU" sz="4600" dirty="0" smtClean="0"/>
              <a:t> </a:t>
            </a:r>
            <a:r>
              <a:rPr lang="tt-RU" sz="4600" dirty="0" smtClean="0"/>
              <a:t>--1935-1940</a:t>
            </a:r>
          </a:p>
          <a:p>
            <a:pPr>
              <a:buNone/>
            </a:pPr>
            <a:r>
              <a:rPr lang="tt-RU" sz="4600" dirty="0" smtClean="0"/>
              <a:t>     Үз </a:t>
            </a:r>
            <a:r>
              <a:rPr lang="tt-RU" sz="4600" dirty="0" smtClean="0"/>
              <a:t>авылым улы </a:t>
            </a:r>
            <a:r>
              <a:rPr lang="en-US" sz="4600" dirty="0" smtClean="0"/>
              <a:t> </a:t>
            </a:r>
            <a:r>
              <a:rPr lang="tt-RU" sz="4600" dirty="0" smtClean="0"/>
              <a:t>мин.</a:t>
            </a:r>
            <a:r>
              <a:rPr lang="tt-RU" sz="4600" dirty="0" smtClean="0"/>
              <a:t> </a:t>
            </a:r>
            <a:r>
              <a:rPr lang="tt-RU" sz="4600" dirty="0" smtClean="0"/>
              <a:t>--1940-1941</a:t>
            </a:r>
            <a:endParaRPr lang="ru-RU" sz="4600" dirty="0" smtClean="0"/>
          </a:p>
          <a:p>
            <a:pPr>
              <a:buNone/>
            </a:pPr>
            <a:r>
              <a:rPr lang="ru-RU" sz="4600" dirty="0" smtClean="0"/>
              <a:t>    </a:t>
            </a:r>
            <a:r>
              <a:rPr lang="ru-RU" sz="4600" dirty="0" err="1" smtClean="0"/>
              <a:t>Ист</a:t>
            </a:r>
            <a:r>
              <a:rPr lang="tt-RU" sz="4600" dirty="0" smtClean="0"/>
              <a:t>ә, һаман да истә</a:t>
            </a:r>
            <a:r>
              <a:rPr lang="tt-RU" sz="4600" dirty="0" smtClean="0"/>
              <a:t>.--</a:t>
            </a:r>
            <a:r>
              <a:rPr lang="ru-RU" sz="4600" dirty="0" smtClean="0"/>
              <a:t>1941-1945</a:t>
            </a:r>
          </a:p>
          <a:p>
            <a:pPr>
              <a:buNone/>
            </a:pPr>
            <a:r>
              <a:rPr lang="tt-RU" sz="4600" dirty="0" smtClean="0"/>
              <a:t>    Казанда яшәү еллары.– 1945-1963</a:t>
            </a:r>
            <a:endParaRPr lang="ru-RU" sz="46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tt-RU" dirty="0" smtClean="0"/>
              <a:t>         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76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Шәрәф  Мөдәррис </vt:lpstr>
      <vt:lpstr>Шәрәф Мөдәррис  1919 елның 1 нче ноябрендә  Татарстанның Чүпрәле районы  Түбән Каракитә авылында  крестьян гаиләсендә туган.</vt:lpstr>
      <vt:lpstr>Шәрәф Мөдәрриснең тормыш юлы һәм иҗаты буенча карта-схема.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Шәрәф Мөдәррис  1919 елның 1 нче ноябрендә  Татарстанның Чүпрәле районы  Түбән Каракитә авылында  крестьян гаиләсендә туган.</dc:title>
  <dc:creator>Зульфия</dc:creator>
  <cp:lastModifiedBy>Зульфия</cp:lastModifiedBy>
  <cp:revision>7</cp:revision>
  <dcterms:created xsi:type="dcterms:W3CDTF">2012-11-09T06:11:43Z</dcterms:created>
  <dcterms:modified xsi:type="dcterms:W3CDTF">2013-01-19T07:48:48Z</dcterms:modified>
</cp:coreProperties>
</file>