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3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78A6E-7AD6-4A08-8D7A-F52A88143F33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1BB35-DDB8-46D1-BBA5-A594D5238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373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EC15-1EE5-4AFB-AD8B-4CE9340DB4B6}" type="datetime1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58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8A84-1716-44AD-BB6F-BDEEDDF1EF37}" type="datetime1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46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E510-9E91-4997-90B1-8EC8DDC373F5}" type="datetime1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46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62DD-B383-4E7A-921D-F14A6B8D05F6}" type="datetime1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61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3D12-BE6F-4997-A244-6E46444D05DF}" type="datetime1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72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032D-4144-4DA8-A5F5-711DE54CCDEB}" type="datetime1">
              <a:rPr lang="ru-RU" smtClean="0"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41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B50B-D21A-41DD-8015-E125C89F22FF}" type="datetime1">
              <a:rPr lang="ru-RU" smtClean="0"/>
              <a:t>26.11.2014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30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BACE-1C98-450E-9840-621879FCC219}" type="datetime1">
              <a:rPr lang="ru-RU" smtClean="0"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41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9827-70D6-4B03-BD47-5A16B2E4E69F}" type="datetime1">
              <a:rPr lang="ru-RU" smtClean="0"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87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60465-7660-4873-BDC9-DB3799D36809}" type="datetime1">
              <a:rPr lang="ru-RU" smtClean="0"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86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9DDD-0BAB-4727-9055-260425205C92}" type="datetime1">
              <a:rPr lang="ru-RU" smtClean="0"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477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2EB94-031A-4A7F-AC5C-BB807902EC0F}" type="datetime1">
              <a:rPr lang="ru-RU" smtClean="0"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A3A01-9D6E-4052-8284-79D835647E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907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Сжатое изложение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  <a:prstDash val="lgDash"/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Обучение приёмам сжатия текста.</a:t>
            </a:r>
          </a:p>
          <a:p>
            <a:r>
              <a:rPr lang="ru-RU" dirty="0" smtClean="0"/>
              <a:t>Подготовка к ГИА -</a:t>
            </a:r>
            <a:r>
              <a:rPr lang="ru-RU" dirty="0" smtClean="0"/>
              <a:t>9</a:t>
            </a:r>
          </a:p>
          <a:p>
            <a:r>
              <a:rPr lang="ru-RU" dirty="0" smtClean="0"/>
              <a:t>Презентация учителя ГБОУ СОШ № 12 ЗАО г. </a:t>
            </a:r>
            <a:r>
              <a:rPr lang="ru-RU" smtClean="0"/>
              <a:t>Москвы Селезнёвой  К.А.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946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Приёмы сжатия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dirty="0" smtClean="0">
                <a:solidFill>
                  <a:srgbClr val="00B050"/>
                </a:solidFill>
              </a:rPr>
              <a:t>ИСКЛЮЧЕНИЕ второстепенной                 информации;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2)ОБОБЩЕНИЕ;</a:t>
            </a:r>
          </a:p>
          <a:p>
            <a:pPr marL="0" indent="0">
              <a:buNone/>
            </a:pPr>
            <a:r>
              <a:rPr lang="ru-RU" dirty="0" smtClean="0"/>
              <a:t> 3)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УПРОЩЕНИЕ.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24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Текст для прослушивания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Что такое нравственность? Это система правил поведения личности,</a:t>
            </a:r>
          </a:p>
          <a:p>
            <a:r>
              <a:rPr lang="ru-RU" dirty="0"/>
              <a:t>прежде всего, отвечающая на вопрос: что хорошо, а что плохо, что добро, а</a:t>
            </a:r>
          </a:p>
          <a:p>
            <a:r>
              <a:rPr lang="ru-RU" dirty="0"/>
              <a:t>что зло. Каждый человек при оценке своего поведения, поведения других</a:t>
            </a:r>
          </a:p>
          <a:p>
            <a:r>
              <a:rPr lang="ru-RU" dirty="0"/>
              <a:t>людей пользуется этой системой правил. В основу этой системы входят</a:t>
            </a:r>
          </a:p>
          <a:p>
            <a:r>
              <a:rPr lang="ru-RU" dirty="0"/>
              <a:t>ценности, которые данный человек считает важными и необходимыми. Как</a:t>
            </a:r>
          </a:p>
          <a:p>
            <a:r>
              <a:rPr lang="ru-RU" dirty="0"/>
              <a:t>правило, среди таких ценностей жизнь человека, счастье, семья, любовь,</a:t>
            </a:r>
          </a:p>
          <a:p>
            <a:r>
              <a:rPr lang="ru-RU" dirty="0"/>
              <a:t>благосостояние и другие.</a:t>
            </a:r>
          </a:p>
          <a:p>
            <a:r>
              <a:rPr lang="ru-RU" dirty="0"/>
              <a:t>В зависимости от того, какие именно ценности выбирает человек для</a:t>
            </a:r>
          </a:p>
          <a:p>
            <a:r>
              <a:rPr lang="ru-RU" dirty="0"/>
              <a:t>себя, в какой иерархии он их располагает и насколько придерживается их в</a:t>
            </a:r>
          </a:p>
          <a:p>
            <a:r>
              <a:rPr lang="ru-RU" dirty="0"/>
              <a:t>поведении, и определяется, какими будут поступки человека –</a:t>
            </a:r>
          </a:p>
          <a:p>
            <a:r>
              <a:rPr lang="ru-RU" dirty="0"/>
              <a:t>нравственными или безнравственными. Поэтому нравственность – это всегда</a:t>
            </a:r>
          </a:p>
          <a:p>
            <a:r>
              <a:rPr lang="ru-RU" dirty="0"/>
              <a:t>выбор, самостоятельный выбор человека.</a:t>
            </a:r>
          </a:p>
          <a:p>
            <a:r>
              <a:rPr lang="ru-RU" dirty="0"/>
              <a:t>Что может помочь сделать правильный выбор и обеспечить</a:t>
            </a:r>
          </a:p>
          <a:p>
            <a:r>
              <a:rPr lang="ru-RU" dirty="0"/>
              <a:t>нравственное поведение человека? Только совесть. Совесть, которая</a:t>
            </a:r>
          </a:p>
          <a:p>
            <a:r>
              <a:rPr lang="ru-RU" dirty="0"/>
              <a:t>проявляется в чувстве вины за безнравственный поступок. Это та</a:t>
            </a:r>
          </a:p>
          <a:p>
            <a:r>
              <a:rPr lang="ru-RU" dirty="0"/>
              <a:t>единственная сила, которая может обеспечить нравственное поведение</a:t>
            </a:r>
          </a:p>
          <a:p>
            <a:r>
              <a:rPr lang="ru-RU" dirty="0"/>
              <a:t>человека.</a:t>
            </a:r>
          </a:p>
          <a:p>
            <a:r>
              <a:rPr lang="ru-RU" dirty="0"/>
              <a:t>                                                                                                      (По А. Никонову)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67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32048"/>
          </a:xfrm>
        </p:spPr>
        <p:txBody>
          <a:bodyPr>
            <a:noAutofit/>
          </a:bodyPr>
          <a:lstStyle/>
          <a:p>
            <a:r>
              <a:rPr lang="ru-RU" sz="2800" dirty="0" smtClean="0"/>
              <a:t>Цветные фрагменты соотнесите со способами сжатия текста (слайд 2)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 fontScale="55000" lnSpcReduction="20000"/>
          </a:bodyPr>
          <a:lstStyle/>
          <a:p>
            <a:pPr marL="457200" lvl="1" indent="0">
              <a:buNone/>
            </a:pPr>
            <a:r>
              <a:rPr lang="ru-RU" sz="3300" dirty="0" smtClean="0">
                <a:solidFill>
                  <a:srgbClr val="00B050"/>
                </a:solidFill>
              </a:rPr>
              <a:t>Что такое </a:t>
            </a: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нравственность? Это система правил поведения </a:t>
            </a:r>
            <a:r>
              <a:rPr lang="ru-RU" sz="3300" dirty="0" smtClean="0">
                <a:solidFill>
                  <a:srgbClr val="00B050"/>
                </a:solidFill>
              </a:rPr>
              <a:t>личности,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прежде всего,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отвечающая на вопрос: что хорошо, а что плохо,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что добро, а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что зло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00B050"/>
                </a:solidFill>
              </a:rPr>
              <a:t>Каждый </a:t>
            </a:r>
            <a:r>
              <a:rPr lang="ru-RU" dirty="0" smtClean="0"/>
              <a:t>человек при оценке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своего поведения, поведения других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людей пользуется этой системой правил</a:t>
            </a:r>
            <a:r>
              <a:rPr lang="ru-RU" dirty="0" smtClean="0"/>
              <a:t>. В основу этой системы входят</a:t>
            </a:r>
          </a:p>
          <a:p>
            <a:r>
              <a:rPr lang="ru-RU" dirty="0" smtClean="0"/>
              <a:t>ценности, которые данный человек считает важными и необходимыми. </a:t>
            </a:r>
            <a:r>
              <a:rPr lang="ru-RU" dirty="0" smtClean="0">
                <a:solidFill>
                  <a:srgbClr val="00B050"/>
                </a:solidFill>
              </a:rPr>
              <a:t>Как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правило, среди таких ценностей </a:t>
            </a:r>
            <a:r>
              <a:rPr lang="ru-RU" dirty="0" smtClean="0"/>
              <a:t>жизнь человека, счастье, семья, любовь,</a:t>
            </a:r>
          </a:p>
          <a:p>
            <a:r>
              <a:rPr lang="ru-RU" dirty="0" smtClean="0"/>
              <a:t>благосостояние и другие.</a:t>
            </a:r>
          </a:p>
          <a:p>
            <a:pPr marL="457200" lvl="1" indent="0">
              <a:buNone/>
            </a:pPr>
            <a:r>
              <a:rPr lang="ru-RU" sz="3300" dirty="0" smtClean="0">
                <a:solidFill>
                  <a:schemeClr val="tx2">
                    <a:lumMod val="75000"/>
                  </a:schemeClr>
                </a:solidFill>
              </a:rPr>
              <a:t>В зависимости от того, какие именно ценности выбирает человек для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себя, в какой иерархии он их располагает и насколько придерживается их в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поведении, и определяется, какими будут поступки человека –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нравственными или безнравственными. </a:t>
            </a:r>
            <a:r>
              <a:rPr lang="ru-RU" dirty="0" smtClean="0"/>
              <a:t>Поэтому нравственность – это всегда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выбор,</a:t>
            </a:r>
            <a:r>
              <a:rPr lang="ru-RU" dirty="0" smtClean="0"/>
              <a:t> самостоятельный выбор человека.</a:t>
            </a:r>
          </a:p>
          <a:p>
            <a:pPr marL="457200" lvl="1" indent="0">
              <a:buNone/>
            </a:pPr>
            <a:r>
              <a:rPr lang="ru-RU" sz="3300" dirty="0" smtClean="0">
                <a:solidFill>
                  <a:schemeClr val="accent6">
                    <a:lumMod val="75000"/>
                  </a:schemeClr>
                </a:solidFill>
              </a:rPr>
              <a:t>Что может помочь сделать правильный выбор и обеспечить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нравственное поведение человека? Только совесть. </a:t>
            </a:r>
            <a:r>
              <a:rPr lang="ru-RU" dirty="0" smtClean="0"/>
              <a:t>Совесть,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которая</a:t>
            </a:r>
          </a:p>
          <a:p>
            <a:r>
              <a:rPr lang="ru-RU" dirty="0" smtClean="0"/>
              <a:t>проявляется в чувстве вины за безнравственный поступок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Это та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единственная сила, которая может обеспечить нравственное поведение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человека.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        (По А. Никонову)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21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сжатию текста.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 сжатии текста нужно использовать все 3 приема.</a:t>
            </a:r>
          </a:p>
          <a:p>
            <a:r>
              <a:rPr lang="ru-RU" dirty="0" smtClean="0"/>
              <a:t>Например, в одном </a:t>
            </a:r>
            <a:r>
              <a:rPr lang="ru-RU" dirty="0"/>
              <a:t>а</a:t>
            </a:r>
            <a:r>
              <a:rPr lang="ru-RU" dirty="0" smtClean="0"/>
              <a:t>бзаце – упрощение.</a:t>
            </a:r>
          </a:p>
          <a:p>
            <a:r>
              <a:rPr lang="ru-RU" dirty="0" smtClean="0"/>
              <a:t>В другом – исключение второстепенного</a:t>
            </a:r>
          </a:p>
          <a:p>
            <a:r>
              <a:rPr lang="ru-RU" dirty="0" smtClean="0"/>
              <a:t>В третьем – обобщение.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У</a:t>
            </a:r>
            <a:r>
              <a:rPr lang="ru-RU" dirty="0" smtClean="0"/>
              <a:t>мение </a:t>
            </a:r>
            <a:r>
              <a:rPr lang="ru-RU" dirty="0" smtClean="0">
                <a:solidFill>
                  <a:srgbClr val="FF0000"/>
                </a:solidFill>
              </a:rPr>
              <a:t>отделять главное</a:t>
            </a:r>
            <a:r>
              <a:rPr lang="ru-RU" dirty="0" smtClean="0"/>
              <a:t> от </a:t>
            </a:r>
            <a:r>
              <a:rPr lang="ru-RU" dirty="0" smtClean="0">
                <a:solidFill>
                  <a:srgbClr val="FF0000"/>
                </a:solidFill>
              </a:rPr>
              <a:t>второстепенного;</a:t>
            </a:r>
          </a:p>
          <a:p>
            <a:r>
              <a:rPr lang="ru-RU" dirty="0" smtClean="0"/>
              <a:t>Умение </a:t>
            </a:r>
            <a:r>
              <a:rPr lang="ru-RU" dirty="0" smtClean="0">
                <a:solidFill>
                  <a:srgbClr val="FF0000"/>
                </a:solidFill>
              </a:rPr>
              <a:t>выделять главное и передавать </a:t>
            </a:r>
            <a:r>
              <a:rPr lang="ru-RU" dirty="0" smtClean="0"/>
              <a:t>в </a:t>
            </a:r>
            <a:r>
              <a:rPr lang="ru-RU" dirty="0" smtClean="0">
                <a:solidFill>
                  <a:srgbClr val="FF0000"/>
                </a:solidFill>
              </a:rPr>
              <a:t>сжатом</a:t>
            </a:r>
            <a:r>
              <a:rPr lang="ru-RU" dirty="0" smtClean="0"/>
              <a:t> виде;</a:t>
            </a:r>
          </a:p>
          <a:p>
            <a:r>
              <a:rPr lang="ru-RU" dirty="0" smtClean="0"/>
              <a:t>Умение преобразовывать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текст, </a:t>
            </a:r>
            <a:r>
              <a:rPr lang="ru-RU" dirty="0" smtClean="0">
                <a:solidFill>
                  <a:srgbClr val="FF0000"/>
                </a:solidFill>
              </a:rPr>
              <a:t>обобщая   </a:t>
            </a:r>
            <a:r>
              <a:rPr lang="ru-RU" dirty="0" smtClean="0"/>
              <a:t>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частности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43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Напишите сжатое изложение </a:t>
            </a:r>
            <a:r>
              <a:rPr lang="ru-RU" sz="2400" smtClean="0"/>
              <a:t>по предложенному тексту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	В привычной суете и занятости учёбой, друзьями, компьютером, спортом находим ли мы время оглянуться вокруг себя и увидеть то , что нас с вами окружает. Задуматься и понять, что за суетой и хлопотами мы не видим того, что не перестает удивлять.</a:t>
            </a:r>
          </a:p>
          <a:p>
            <a:pPr marL="0" indent="0">
              <a:buNone/>
            </a:pPr>
            <a:r>
              <a:rPr lang="ru-RU" sz="1800" dirty="0"/>
              <a:t>	</a:t>
            </a:r>
            <a:r>
              <a:rPr lang="ru-RU" sz="1800" dirty="0" smtClean="0"/>
              <a:t>Первый подснежник , пробивающая асфальт травинка , пышная красота сирени, отражение солнца в утренней росе, багровый закат, звёздное небо – привычные нашему взору явления можно перечислять бесконечно, ибо это частица нашего бытия, это то , что окружает нас в течение всей жизни, это то, к чему мы привыкли.</a:t>
            </a:r>
          </a:p>
          <a:p>
            <a:pPr marL="0" indent="0">
              <a:buNone/>
            </a:pPr>
            <a:r>
              <a:rPr lang="ru-RU" sz="1800" dirty="0"/>
              <a:t>	</a:t>
            </a:r>
            <a:r>
              <a:rPr lang="ru-RU" sz="1800" dirty="0" smtClean="0"/>
              <a:t>Остановитесь в изумлении перед красотой, и ваше сердце вспыхнет радостью.</a:t>
            </a:r>
          </a:p>
          <a:p>
            <a:pPr marL="0" indent="0">
              <a:buNone/>
            </a:pPr>
            <a:r>
              <a:rPr lang="ru-RU" sz="1800" dirty="0"/>
              <a:t>	</a:t>
            </a:r>
            <a:r>
              <a:rPr lang="ru-RU" sz="1800" dirty="0" smtClean="0"/>
              <a:t>Оглянитесь, присмотритесь, удивитесь, обрадуйтесь – и жизнь наполнится новым светом, и силы появятся для преодоления тягот быта.</a:t>
            </a:r>
          </a:p>
          <a:p>
            <a:pPr marL="0" indent="0">
              <a:buNone/>
            </a:pPr>
            <a:r>
              <a:rPr lang="ru-RU" sz="1800" dirty="0"/>
              <a:t>	</a:t>
            </a:r>
            <a:r>
              <a:rPr lang="ru-RU" sz="1800" dirty="0" smtClean="0"/>
              <a:t>Дорожите красотой, берегите, цените её в жизни, в окружающих, и тогда жизнь ваша станет светлее и радостнее, и душа ваша будет открыта добру, и люди будут дарить вам тепло своих душ.</a:t>
            </a: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32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Примерный вариант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	</a:t>
            </a:r>
            <a:r>
              <a:rPr lang="ru-RU" sz="2000" dirty="0" smtClean="0"/>
              <a:t>В привычной суете и занятости находим ли мы время оглянуться и увидеть то, что нас  окружает.  </a:t>
            </a:r>
            <a:r>
              <a:rPr lang="ru-RU" sz="2000" dirty="0"/>
              <a:t>П</a:t>
            </a:r>
            <a:r>
              <a:rPr lang="ru-RU" sz="2000" dirty="0" smtClean="0"/>
              <a:t>онять, что за  хлопотами мы не видим того, что не перестает удивлять.</a:t>
            </a:r>
          </a:p>
          <a:p>
            <a:pPr marL="0" indent="0">
              <a:buNone/>
            </a:pPr>
            <a:r>
              <a:rPr lang="ru-RU" sz="2000" dirty="0"/>
              <a:t>	</a:t>
            </a:r>
            <a:r>
              <a:rPr lang="ru-RU" sz="2000" dirty="0" smtClean="0"/>
              <a:t>Первые цветы или отражение солнца в утренней росе – привычные нашему взору явления можно перечислять бесконечно, они окружают нас в течение всей жизни,  мы к ним  привыкли.</a:t>
            </a:r>
          </a:p>
          <a:p>
            <a:pPr marL="0" indent="0">
              <a:buNone/>
            </a:pPr>
            <a:r>
              <a:rPr lang="ru-RU" sz="2000" dirty="0"/>
              <a:t>	</a:t>
            </a:r>
            <a:r>
              <a:rPr lang="ru-RU" sz="2000" dirty="0" smtClean="0"/>
              <a:t>Остановитесь  перед красотой,  присмотритесь и обрадуйтесь – и жизнь наполнится новым светом, и силы появятся для преодоления тягот быта.</a:t>
            </a:r>
          </a:p>
          <a:p>
            <a:pPr marL="0" indent="0">
              <a:buNone/>
            </a:pPr>
            <a:r>
              <a:rPr lang="ru-RU" sz="2000" dirty="0"/>
              <a:t>	</a:t>
            </a:r>
            <a:r>
              <a:rPr lang="ru-RU" sz="2000" dirty="0" smtClean="0"/>
              <a:t>Дорожите красотой, берегите, цените её, и тогда жизнь ваша станет светлее и радостнее. </a:t>
            </a:r>
            <a:r>
              <a:rPr lang="ru-RU" sz="2000" dirty="0"/>
              <a:t>И</a:t>
            </a:r>
            <a:r>
              <a:rPr lang="ru-RU" sz="2000" dirty="0" smtClean="0"/>
              <a:t> душа ваша будет открыта добру, и люди будут дарить вам тепло .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A3A01-9D6E-4052-8284-79D835647E7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01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476</Words>
  <Application>Microsoft Office PowerPoint</Application>
  <PresentationFormat>Экран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Сжатое изложение</vt:lpstr>
      <vt:lpstr>Приёмы сжатия текста</vt:lpstr>
      <vt:lpstr>Текст для прослушивания</vt:lpstr>
      <vt:lpstr>Цветные фрагменты соотнесите со способами сжатия текста (слайд 2)</vt:lpstr>
      <vt:lpstr>Требования к сжатию текста.</vt:lpstr>
      <vt:lpstr>Напишите сжатое изложение по предложенному тексту</vt:lpstr>
      <vt:lpstr>Примерный вариант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Сжатое изложение</dc:title>
  <dc:creator>Perdator</dc:creator>
  <cp:lastModifiedBy>user</cp:lastModifiedBy>
  <cp:revision>10</cp:revision>
  <dcterms:created xsi:type="dcterms:W3CDTF">2011-11-28T17:15:01Z</dcterms:created>
  <dcterms:modified xsi:type="dcterms:W3CDTF">2014-11-26T12:49:42Z</dcterms:modified>
</cp:coreProperties>
</file>