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784-0FA1-4EB1-A2AD-F55C3347E8DC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1544-A05D-43F0-8A09-B738B5AAD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784-0FA1-4EB1-A2AD-F55C3347E8DC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1544-A05D-43F0-8A09-B738B5AAD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784-0FA1-4EB1-A2AD-F55C3347E8DC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1544-A05D-43F0-8A09-B738B5AAD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784-0FA1-4EB1-A2AD-F55C3347E8DC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1544-A05D-43F0-8A09-B738B5AAD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784-0FA1-4EB1-A2AD-F55C3347E8DC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1544-A05D-43F0-8A09-B738B5AAD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784-0FA1-4EB1-A2AD-F55C3347E8DC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1544-A05D-43F0-8A09-B738B5AAD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784-0FA1-4EB1-A2AD-F55C3347E8DC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1544-A05D-43F0-8A09-B738B5AAD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784-0FA1-4EB1-A2AD-F55C3347E8DC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1544-A05D-43F0-8A09-B738B5AAD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784-0FA1-4EB1-A2AD-F55C3347E8DC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1544-A05D-43F0-8A09-B738B5AAD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784-0FA1-4EB1-A2AD-F55C3347E8DC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1544-A05D-43F0-8A09-B738B5AAD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784-0FA1-4EB1-A2AD-F55C3347E8DC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1544-A05D-43F0-8A09-B738B5AAD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6784-0FA1-4EB1-A2AD-F55C3347E8DC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1544-A05D-43F0-8A09-B738B5AAD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rgbClr val="FF0000"/>
                </a:solidFill>
              </a:rPr>
              <a:t>Калфаклы</a:t>
            </a:r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sz="5400" b="1" i="1" dirty="0" err="1" smtClean="0">
                <a:solidFill>
                  <a:srgbClr val="FF0000"/>
                </a:solidFill>
              </a:rPr>
              <a:t>сандугач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</a:rPr>
              <a:t>Сара </a:t>
            </a:r>
            <a:r>
              <a:rPr lang="ru-RU" sz="6600" b="1" i="1" dirty="0" err="1" smtClean="0">
                <a:solidFill>
                  <a:srgbClr val="002060"/>
                </a:solidFill>
              </a:rPr>
              <a:t>Садыйкованың тууына</a:t>
            </a:r>
            <a:r>
              <a:rPr lang="ru-RU" sz="6600" b="1" i="1" dirty="0" smtClean="0">
                <a:solidFill>
                  <a:srgbClr val="002060"/>
                </a:solidFill>
              </a:rPr>
              <a:t> 105 ел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tt-RU" b="1" i="1" dirty="0" smtClean="0">
                <a:solidFill>
                  <a:schemeClr val="accent5">
                    <a:lumMod val="50000"/>
                  </a:schemeClr>
                </a:solidFill>
              </a:rPr>
              <a:t>Замандашлары, иҗатташ дуслары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hoto-00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8662" y="1643049"/>
            <a:ext cx="2963466" cy="33575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Photo-001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286380" y="2143117"/>
            <a:ext cx="3400420" cy="35230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71472" y="557214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i="1" dirty="0" smtClean="0">
                <a:solidFill>
                  <a:srgbClr val="0070C0"/>
                </a:solidFill>
              </a:rPr>
              <a:t>Шагыйрь Һади Такташ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6000768"/>
            <a:ext cx="455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i="1" dirty="0" smtClean="0"/>
              <a:t>Шагыйрь Муса Җәлил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hoto-001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500174"/>
            <a:ext cx="4286280" cy="3886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Photo-001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3438" y="42860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28662" y="5572140"/>
            <a:ext cx="3531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dirty="0" smtClean="0"/>
              <a:t>Шагыйр</a:t>
            </a:r>
            <a:r>
              <a:rPr lang="ru-RU" sz="2800" dirty="0" err="1" smtClean="0"/>
              <a:t>ь</a:t>
            </a:r>
            <a:r>
              <a:rPr lang="ru-RU" sz="2800" dirty="0" smtClean="0"/>
              <a:t> </a:t>
            </a:r>
            <a:r>
              <a:rPr lang="tt-RU" sz="2800" dirty="0" smtClean="0"/>
              <a:t>Хәсән Туфан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 rot="733534">
            <a:off x="5379080" y="3833064"/>
            <a:ext cx="3756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/>
              <a:t>Милләте белән рус булган </a:t>
            </a:r>
            <a:r>
              <a:rPr lang="tt-RU" sz="2400" smtClean="0"/>
              <a:t>татар </a:t>
            </a:r>
            <a:r>
              <a:rPr lang="tt-RU" sz="2400" smtClean="0"/>
              <a:t> </a:t>
            </a:r>
            <a:r>
              <a:rPr lang="tt-RU" sz="2400" dirty="0" smtClean="0"/>
              <a:t>композиторы Александр Ключарев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hoto-001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6007" y="1643050"/>
            <a:ext cx="4389835" cy="44831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14884"/>
            <a:ext cx="3829048" cy="2143116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Сара </a:t>
            </a:r>
            <a:r>
              <a:rPr lang="ru-RU" sz="2400" i="1" dirty="0" err="1" smtClean="0"/>
              <a:t>Садыйкова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сәхнә ветераннары</a:t>
            </a:r>
            <a:r>
              <a:rPr lang="ru-RU" sz="2400" i="1" dirty="0" smtClean="0"/>
              <a:t> </a:t>
            </a:r>
          </a:p>
          <a:p>
            <a:r>
              <a:rPr lang="ru-RU" sz="2400" i="1" dirty="0" smtClean="0"/>
              <a:t> С </a:t>
            </a:r>
            <a:r>
              <a:rPr lang="ru-RU" sz="2400" i="1" dirty="0" err="1" smtClean="0"/>
              <a:t>Саллави</a:t>
            </a:r>
            <a:r>
              <a:rPr lang="ru-RU" sz="2400" i="1" dirty="0" smtClean="0"/>
              <a:t>, И. </a:t>
            </a:r>
            <a:r>
              <a:rPr lang="ru-RU" sz="2400" i="1" dirty="0" err="1" smtClean="0"/>
              <a:t>Һилалов белән.</a:t>
            </a:r>
            <a:r>
              <a:rPr lang="ru-RU" sz="2400" i="1" dirty="0" smtClean="0"/>
              <a:t> 1981 ел.</a:t>
            </a:r>
            <a:endParaRPr lang="ru-RU" sz="24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hoto-001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642918"/>
            <a:ext cx="4143404" cy="45720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Photo-001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00628" y="1857364"/>
            <a:ext cx="3680224" cy="36433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42844" y="5286388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i="1" dirty="0" smtClean="0">
                <a:solidFill>
                  <a:schemeClr val="bg2">
                    <a:lumMod val="10000"/>
                  </a:schemeClr>
                </a:solidFill>
              </a:rPr>
              <a:t>С Хәкимнең  иҗат кичәсендә. Утырганнар: </a:t>
            </a:r>
          </a:p>
          <a:p>
            <a:r>
              <a:rPr lang="tt-RU" sz="2000" b="1" i="1" dirty="0" smtClean="0">
                <a:solidFill>
                  <a:schemeClr val="bg2">
                    <a:lumMod val="10000"/>
                  </a:schemeClr>
                </a:solidFill>
              </a:rPr>
              <a:t>Г.Ахунов, Ш. Максудова, С.Садыйкова,С.Хәким, </a:t>
            </a:r>
          </a:p>
          <a:p>
            <a:r>
              <a:rPr lang="tt-RU" sz="2000" b="1" i="1" dirty="0" smtClean="0">
                <a:solidFill>
                  <a:schemeClr val="bg2">
                    <a:lumMod val="10000"/>
                  </a:schemeClr>
                </a:solidFill>
              </a:rPr>
              <a:t>Ф. Насретдинов, Н. Терегулова, Ф. Хөсни. 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857232"/>
            <a:ext cx="6821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i="1" dirty="0" smtClean="0"/>
              <a:t>Әдәбият сәнгат</a:t>
            </a:r>
            <a:r>
              <a:rPr lang="ru-RU" sz="2000" b="1" i="1" dirty="0" err="1" smtClean="0"/>
              <a:t>ь</a:t>
            </a:r>
            <a:r>
              <a:rPr lang="tt-RU" sz="2000" b="1" i="1" dirty="0" smtClean="0"/>
              <a:t> эшлеклеләре. Сара апа </a:t>
            </a:r>
          </a:p>
          <a:p>
            <a:r>
              <a:rPr lang="tt-RU" sz="2000" b="1" i="1" dirty="0" smtClean="0"/>
              <a:t>Кызык сүз әйткән булса кирәк. 1980 еллар.</a:t>
            </a:r>
            <a:endParaRPr lang="ru-RU" sz="2000" b="1" i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hoto-00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00108"/>
            <a:ext cx="4041775" cy="1000132"/>
          </a:xfrm>
        </p:spPr>
        <p:txBody>
          <a:bodyPr>
            <a:normAutofit fontScale="92500" lnSpcReduction="10000"/>
          </a:bodyPr>
          <a:lstStyle/>
          <a:p>
            <a:r>
              <a:rPr lang="tt-RU" i="1" dirty="0" smtClean="0"/>
              <a:t>“Аршин мал алан” спектаклендә. С.Садыйкова (сулдан). 1950 еллар.</a:t>
            </a:r>
            <a:endParaRPr lang="ru-RU" i="1" dirty="0"/>
          </a:p>
        </p:txBody>
      </p:sp>
      <p:pic>
        <p:nvPicPr>
          <p:cNvPr id="8" name="Содержимое 7" descr="Photo-0021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184179" y="2357430"/>
            <a:ext cx="2963466" cy="45005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14282" y="5072074"/>
            <a:ext cx="4391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i="1" dirty="0" smtClean="0"/>
              <a:t>С.Садыйкова “Галиябану”</a:t>
            </a:r>
          </a:p>
          <a:p>
            <a:r>
              <a:rPr lang="tt-RU" sz="2400" b="1" i="1" dirty="0" smtClean="0"/>
              <a:t> спектаклендә </a:t>
            </a:r>
          </a:p>
          <a:p>
            <a:r>
              <a:rPr lang="tt-RU" sz="2400" b="1" i="1" dirty="0" smtClean="0"/>
              <a:t>Галиябану ролендә. 1930 еллар</a:t>
            </a:r>
            <a:endParaRPr lang="ru-RU" sz="2400" b="1" i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tt-RU" dirty="0" smtClean="0"/>
              <a:t>Сара Садыйкова  исеме мәңгелек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hoto-002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8662" y="1571612"/>
            <a:ext cx="296346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Photo-002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 rot="652702">
            <a:off x="5324341" y="1675017"/>
            <a:ext cx="2963466" cy="3712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5720" y="5786454"/>
            <a:ext cx="5038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/>
              <a:t>Сара Садыйкова урамы үсә, матурая.</a:t>
            </a:r>
          </a:p>
          <a:p>
            <a:r>
              <a:rPr lang="tt-RU" sz="2400" dirty="0" smtClean="0"/>
              <a:t>2000 ел. Апас.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 rot="594421">
            <a:off x="4680551" y="5636407"/>
            <a:ext cx="392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/>
              <a:t>Тутай авылы мәктәбе.</a:t>
            </a:r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hoto-0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6007" y="273050"/>
            <a:ext cx="4389835" cy="58531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643338" cy="4691063"/>
          </a:xfrm>
        </p:spPr>
        <p:txBody>
          <a:bodyPr>
            <a:normAutofit/>
          </a:bodyPr>
          <a:lstStyle/>
          <a:p>
            <a:r>
              <a:rPr lang="tt-RU" sz="1800" dirty="0" smtClean="0"/>
              <a:t>... Сине зурлап яңа таңнар ата, </a:t>
            </a:r>
          </a:p>
          <a:p>
            <a:r>
              <a:rPr lang="tt-RU" sz="1800" dirty="0" smtClean="0"/>
              <a:t>Сине тыңлап тормышта ям</a:t>
            </a:r>
            <a:r>
              <a:rPr lang="ru-RU" sz="1800" dirty="0" err="1" smtClean="0"/>
              <a:t>ь</a:t>
            </a:r>
            <a:r>
              <a:rPr lang="tt-RU" sz="1800" dirty="0" smtClean="0"/>
              <a:t> арта.</a:t>
            </a:r>
          </a:p>
          <a:p>
            <a:r>
              <a:rPr lang="tt-RU" sz="1800" dirty="0" smtClean="0"/>
              <a:t>Нахакка без рәнҗетелгән чакта,</a:t>
            </a:r>
          </a:p>
          <a:p>
            <a:r>
              <a:rPr lang="tt-RU" sz="1800" dirty="0" smtClean="0"/>
              <a:t> Җырың терәе безгә, Сара апа!..</a:t>
            </a:r>
          </a:p>
          <a:p>
            <a:r>
              <a:rPr lang="tt-RU" sz="1800" dirty="0" smtClean="0"/>
              <a:t>Без Саралы булу белән бөек,- </a:t>
            </a:r>
          </a:p>
          <a:p>
            <a:r>
              <a:rPr lang="tt-RU" sz="1800" dirty="0" smtClean="0"/>
              <a:t>Тукай җаны кебек.</a:t>
            </a:r>
          </a:p>
          <a:p>
            <a:r>
              <a:rPr lang="tt-RU" sz="1800" dirty="0" smtClean="0"/>
              <a:t>Без Саралы булу белән көчле,-</a:t>
            </a:r>
          </a:p>
          <a:p>
            <a:r>
              <a:rPr lang="tt-RU" sz="1800" dirty="0" smtClean="0"/>
              <a:t> Сәйдәш маршы төсле!</a:t>
            </a:r>
          </a:p>
          <a:p>
            <a:r>
              <a:rPr lang="tt-RU" sz="1800" dirty="0" smtClean="0"/>
              <a:t>                                    Мәхмүт Хөсәен.</a:t>
            </a:r>
            <a:endParaRPr lang="ru-RU" sz="18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hoto-000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875" b="21875"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4929198"/>
            <a:ext cx="7429552" cy="1500198"/>
          </a:xfrm>
        </p:spPr>
        <p:txBody>
          <a:bodyPr>
            <a:normAutofit/>
          </a:bodyPr>
          <a:lstStyle/>
          <a:p>
            <a:r>
              <a:rPr lang="tt-RU" sz="2400" i="1" dirty="0" smtClean="0">
                <a:solidFill>
                  <a:schemeClr val="accent4">
                    <a:lumMod val="75000"/>
                  </a:schemeClr>
                </a:solidFill>
              </a:rPr>
              <a:t>1986 елның 7 июнендә композитор, җырчы, актриса Сара </a:t>
            </a:r>
            <a:r>
              <a:rPr lang="tt-RU" sz="2400" i="1" dirty="0" smtClean="0">
                <a:solidFill>
                  <a:srgbClr val="002060"/>
                </a:solidFill>
              </a:rPr>
              <a:t>Садыйкова</a:t>
            </a:r>
            <a:r>
              <a:rPr lang="tt-RU" sz="2400" i="1" dirty="0" smtClean="0">
                <a:solidFill>
                  <a:schemeClr val="accent4">
                    <a:lumMod val="75000"/>
                  </a:schemeClr>
                </a:solidFill>
              </a:rPr>
              <a:t> каты авырудан соң вафат булды. Мәңгелек йорты- Казанның Яңа Бистә зиратында.</a:t>
            </a:r>
            <a:endParaRPr lang="ru-RU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00636"/>
            <a:ext cx="5486400" cy="1357322"/>
          </a:xfrm>
        </p:spPr>
        <p:txBody>
          <a:bodyPr>
            <a:noAutofit/>
          </a:bodyPr>
          <a:lstStyle/>
          <a:p>
            <a:r>
              <a:rPr lang="tt-RU" sz="2800" i="1" dirty="0" smtClean="0">
                <a:solidFill>
                  <a:schemeClr val="tx2">
                    <a:lumMod val="75000"/>
                  </a:schemeClr>
                </a:solidFill>
              </a:rPr>
              <a:t>Яр Чаллыда кон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tt-RU" sz="2800" i="1" dirty="0" smtClean="0">
                <a:solidFill>
                  <a:schemeClr val="tx2">
                    <a:lumMod val="75000"/>
                  </a:schemeClr>
                </a:solidFill>
              </a:rPr>
              <a:t>ертлар залы Сара Садыйкова исемен йөртә.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792288" y="6172199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4" descr="город 03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17" r="117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hoto-000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66" y="612774"/>
            <a:ext cx="5778522" cy="44592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1670" y="5143512"/>
            <a:ext cx="5500726" cy="1714488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0070C0"/>
                </a:solidFill>
              </a:rPr>
              <a:t>Сара </a:t>
            </a:r>
            <a:r>
              <a:rPr lang="ru-RU" sz="5400" i="1" dirty="0" err="1" smtClean="0">
                <a:solidFill>
                  <a:srgbClr val="0070C0"/>
                </a:solidFill>
              </a:rPr>
              <a:t>Садыйкова</a:t>
            </a:r>
            <a:endParaRPr lang="ru-RU" sz="5400" i="1" dirty="0" smtClean="0">
              <a:solidFill>
                <a:srgbClr val="0070C0"/>
              </a:solidFill>
            </a:endParaRPr>
          </a:p>
          <a:p>
            <a:r>
              <a:rPr lang="ru-RU" sz="5400" i="1" dirty="0" smtClean="0">
                <a:solidFill>
                  <a:srgbClr val="0070C0"/>
                </a:solidFill>
              </a:rPr>
              <a:t>     1906-1986</a:t>
            </a:r>
            <a:endParaRPr lang="ru-RU" sz="5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00B050"/>
                </a:solidFill>
              </a:rPr>
              <a:t>Биографиясенн</a:t>
            </a:r>
            <a:r>
              <a:rPr lang="tt-RU" b="1" i="1" dirty="0" smtClean="0">
                <a:solidFill>
                  <a:srgbClr val="00B050"/>
                </a:solidFill>
              </a:rPr>
              <a:t>ән кыскача белешмә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Photo-000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857364"/>
            <a:ext cx="3714776" cy="4214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572032" cy="4525963"/>
          </a:xfrm>
        </p:spPr>
        <p:txBody>
          <a:bodyPr>
            <a:normAutofit fontScale="70000" lnSpcReduction="20000"/>
          </a:bodyPr>
          <a:lstStyle/>
          <a:p>
            <a:r>
              <a:rPr lang="tt-RU" sz="4000" i="1" dirty="0" smtClean="0">
                <a:solidFill>
                  <a:srgbClr val="00B050"/>
                </a:solidFill>
              </a:rPr>
              <a:t>Татар халкының чиксез зур мәхәббәтен казанган композитор Сара Садыйкова 1906 елның 1 ноябрендә Казанда туа.</a:t>
            </a:r>
          </a:p>
          <a:p>
            <a:r>
              <a:rPr lang="tt-RU" sz="4000" i="1" dirty="0" smtClean="0">
                <a:solidFill>
                  <a:srgbClr val="00B050"/>
                </a:solidFill>
              </a:rPr>
              <a:t>Җырлап –биеп, күңел ачып утырган мәҗлес вакытында дөн</a:t>
            </a:r>
            <a:r>
              <a:rPr lang="ru-RU" sz="4000" i="1" dirty="0" err="1" smtClean="0">
                <a:solidFill>
                  <a:srgbClr val="00B050"/>
                </a:solidFill>
              </a:rPr>
              <a:t>ь</a:t>
            </a:r>
            <a:r>
              <a:rPr lang="tt-RU" sz="4000" i="1" dirty="0" smtClean="0">
                <a:solidFill>
                  <a:srgbClr val="00B050"/>
                </a:solidFill>
              </a:rPr>
              <a:t>яга килә Бибисара Садыйкова</a:t>
            </a:r>
          </a:p>
          <a:p>
            <a:r>
              <a:rPr lang="tt-RU" sz="4000" i="1" dirty="0" smtClean="0">
                <a:solidFill>
                  <a:srgbClr val="00B050"/>
                </a:solidFill>
              </a:rPr>
              <a:t>Әтисе Гариф, әнисе Бибигайшә. 1901 ел</a:t>
            </a:r>
            <a:endParaRPr lang="ru-RU" sz="4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/>
          <a:lstStyle/>
          <a:p>
            <a:r>
              <a:rPr lang="tt-RU" i="1" dirty="0" smtClean="0">
                <a:solidFill>
                  <a:srgbClr val="002060"/>
                </a:solidFill>
              </a:rPr>
              <a:t>Сабакка акыты җиткәч, Сараны шул заманның данлыклы кызлар мәктәбе- Фатиха Аитова мәктәбенә укырга бирәләр.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Photo-00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486448">
            <a:off x="4648200" y="1834356"/>
            <a:ext cx="4038600" cy="380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 rot="425961">
            <a:off x="4072945" y="5791896"/>
            <a:ext cx="506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i="1" dirty="0" smtClean="0">
                <a:solidFill>
                  <a:srgbClr val="002060"/>
                </a:solidFill>
              </a:rPr>
              <a:t>Нәни Сара әнисе Бибигайшә белән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t-RU" sz="3200" i="1" dirty="0" smtClean="0">
                <a:solidFill>
                  <a:schemeClr val="accent1">
                    <a:lumMod val="50000"/>
                  </a:schemeClr>
                </a:solidFill>
              </a:rPr>
              <a:t>Аитова мәктәбендә һәм техникумда укыган елларында ук Сара инде җырлый башлый. 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Photo-00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714488"/>
            <a:ext cx="3394472" cy="3983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i="1" dirty="0" smtClean="0">
                <a:solidFill>
                  <a:srgbClr val="FF0000"/>
                </a:solidFill>
              </a:rPr>
              <a:t>Салих Сәйдәшев фатихасы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hoto-00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635448"/>
            <a:ext cx="4040188" cy="3030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2143116"/>
            <a:ext cx="4041775" cy="3951288"/>
          </a:xfrm>
        </p:spPr>
        <p:txBody>
          <a:bodyPr/>
          <a:lstStyle/>
          <a:p>
            <a:r>
              <a:rPr lang="tt-RU" dirty="0" smtClean="0">
                <a:solidFill>
                  <a:schemeClr val="accent6">
                    <a:lumMod val="75000"/>
                  </a:schemeClr>
                </a:solidFill>
              </a:rPr>
              <a:t>Салих Сәйдәшев:</a:t>
            </a:r>
          </a:p>
          <a:p>
            <a:r>
              <a:rPr lang="tt-RU" dirty="0" smtClean="0">
                <a:solidFill>
                  <a:schemeClr val="accent1">
                    <a:lumMod val="50000"/>
                  </a:schemeClr>
                </a:solidFill>
              </a:rPr>
              <a:t>- Үзең яз, син үзең яза алачаксың дигән идем, дөрес әйткәнмен бит! Котлыйм җырларың белән, Сара бәгыр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ь</a:t>
            </a:r>
            <a:r>
              <a:rPr lang="tt-RU" dirty="0" smtClean="0">
                <a:solidFill>
                  <a:schemeClr val="accent1">
                    <a:lumMod val="50000"/>
                  </a:schemeClr>
                </a:solidFill>
              </a:rPr>
              <a:t>. Котлыйм!.. Афәрин!..</a:t>
            </a:r>
          </a:p>
          <a:p>
            <a:r>
              <a:rPr lang="tt-RU" dirty="0"/>
              <a:t> </a:t>
            </a:r>
            <a:r>
              <a:rPr lang="tt-RU" dirty="0" smtClean="0"/>
              <a:t>    (</a:t>
            </a:r>
            <a:r>
              <a:rPr lang="tt-RU" sz="2000" dirty="0" smtClean="0">
                <a:solidFill>
                  <a:schemeClr val="accent2">
                    <a:lumMod val="50000"/>
                  </a:schemeClr>
                </a:solidFill>
              </a:rPr>
              <a:t>С. Садыйкова истәлегеннән</a:t>
            </a:r>
            <a:r>
              <a:rPr lang="tt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876"/>
            <a:ext cx="4038600" cy="2554287"/>
          </a:xfrm>
        </p:spPr>
        <p:txBody>
          <a:bodyPr/>
          <a:lstStyle/>
          <a:p>
            <a:r>
              <a:rPr lang="tt-RU" dirty="0" smtClean="0"/>
              <a:t>Сара туташ(сулда утырган) педагогия техникумы студенткалары белән. 1921 ел</a:t>
            </a:r>
            <a:endParaRPr lang="ru-RU" dirty="0"/>
          </a:p>
        </p:txBody>
      </p:sp>
      <p:pic>
        <p:nvPicPr>
          <p:cNvPr id="5" name="Содержимое 4" descr="Photo-00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26275">
            <a:off x="5107272" y="721846"/>
            <a:ext cx="3394472" cy="4524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 </a:t>
            </a:r>
            <a:r>
              <a:rPr lang="tt-RU" b="1" i="1" dirty="0" smtClean="0">
                <a:solidFill>
                  <a:srgbClr val="0070C0"/>
                </a:solidFill>
              </a:rPr>
              <a:t>Сараның туганнары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hoto-00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0100" y="1500174"/>
            <a:ext cx="2963466" cy="41434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Photo-0010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214942" y="1571612"/>
            <a:ext cx="2963466" cy="41259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85720" y="600076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С. Садыйкова (артта баскан) туганнары Ракыя, Рөстәм белән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929330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Ә.Айдарская улы(Сара Садыйкованың </a:t>
            </a:r>
          </a:p>
          <a:p>
            <a:r>
              <a:rPr lang="tt-RU" dirty="0" smtClean="0"/>
              <a:t>оныгы) Ростислав Грекулов белән. 1971 ел.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hoto-00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4810" y="1282700"/>
            <a:ext cx="4471990" cy="38338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Сара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Садыйкованың оныгының кызы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Оля Грекулова. 1989 ел.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388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Калфаклы сандугач</vt:lpstr>
      <vt:lpstr>Слайд 2</vt:lpstr>
      <vt:lpstr>Биографиясеннән кыскача белешмә</vt:lpstr>
      <vt:lpstr>Слайд 4</vt:lpstr>
      <vt:lpstr>Слайд 5</vt:lpstr>
      <vt:lpstr>Салих Сәйдәшев фатихасы</vt:lpstr>
      <vt:lpstr>Слайд 7</vt:lpstr>
      <vt:lpstr> Сараның туганнары</vt:lpstr>
      <vt:lpstr>Слайд 9</vt:lpstr>
      <vt:lpstr>Замандашлары, иҗатташ дуслары</vt:lpstr>
      <vt:lpstr>Слайд 11</vt:lpstr>
      <vt:lpstr>Слайд 12</vt:lpstr>
      <vt:lpstr>Слайд 13</vt:lpstr>
      <vt:lpstr>Слайд 14</vt:lpstr>
      <vt:lpstr>Сара Садыйкова  исеме мәңгелек</vt:lpstr>
      <vt:lpstr>Слайд 16</vt:lpstr>
      <vt:lpstr>Слайд 17</vt:lpstr>
      <vt:lpstr>Яр Чаллыда концертлар залы Сара Садыйкова исемен йөртә.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Калфаклы сандугач</dc:title>
  <dc:creator>1</dc:creator>
  <cp:lastModifiedBy>1</cp:lastModifiedBy>
  <cp:revision>40</cp:revision>
  <dcterms:created xsi:type="dcterms:W3CDTF">2011-11-25T06:01:09Z</dcterms:created>
  <dcterms:modified xsi:type="dcterms:W3CDTF">2011-11-29T09:52:26Z</dcterms:modified>
</cp:coreProperties>
</file>