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FD409-5FDB-4CCF-B072-819A6855B6F8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0C6C1-A155-4EA8-B354-FB750861F9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t-RU" dirty="0"/>
              <a:t>җ</a:t>
            </a:r>
            <a:r>
              <a:rPr lang="tt-RU" dirty="0" smtClean="0"/>
              <a:t>өмлә кисәкләре</a:t>
            </a:r>
            <a:br>
              <a:rPr lang="tt-RU" dirty="0" smtClean="0"/>
            </a:br>
            <a:r>
              <a:rPr lang="tt-RU" dirty="0" smtClean="0"/>
              <a:t>члены предложения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  <a:prstDash val="dash"/>
          </a:ln>
        </p:spPr>
        <p:txBody>
          <a:bodyPr/>
          <a:lstStyle/>
          <a:p>
            <a:r>
              <a:rPr lang="tt-RU" dirty="0" smtClean="0"/>
              <a:t>Ия</a:t>
            </a:r>
          </a:p>
          <a:p>
            <a:r>
              <a:rPr lang="tt-RU" dirty="0" smtClean="0"/>
              <a:t>Хәбәр</a:t>
            </a:r>
          </a:p>
          <a:p>
            <a:r>
              <a:rPr lang="tt-RU" dirty="0" smtClean="0"/>
              <a:t>Аергыч</a:t>
            </a:r>
            <a:endParaRPr lang="tt-RU" dirty="0" smtClean="0"/>
          </a:p>
          <a:p>
            <a:r>
              <a:rPr lang="tt-RU" dirty="0" smtClean="0"/>
              <a:t>Тәмамлык</a:t>
            </a:r>
          </a:p>
          <a:p>
            <a:r>
              <a:rPr lang="tt-RU" dirty="0" smtClean="0"/>
              <a:t>Хәл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t-RU" dirty="0" smtClean="0"/>
              <a:t>Подле</a:t>
            </a:r>
            <a:r>
              <a:rPr lang="ru-RU" dirty="0" err="1" smtClean="0"/>
              <a:t>жащее</a:t>
            </a:r>
            <a:endParaRPr lang="ru-RU" dirty="0" smtClean="0"/>
          </a:p>
          <a:p>
            <a:r>
              <a:rPr lang="ru-RU" dirty="0" smtClean="0"/>
              <a:t>Сказуемое</a:t>
            </a:r>
          </a:p>
          <a:p>
            <a:r>
              <a:rPr lang="ru-RU" dirty="0" smtClean="0"/>
              <a:t>Определение</a:t>
            </a:r>
          </a:p>
          <a:p>
            <a:r>
              <a:rPr lang="ru-RU" dirty="0" smtClean="0"/>
              <a:t>Дополнение</a:t>
            </a:r>
          </a:p>
          <a:p>
            <a:r>
              <a:rPr lang="ru-RU" dirty="0" smtClean="0"/>
              <a:t>Обстоятельство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400" dirty="0" smtClean="0"/>
              <a:t>Максат хәле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tt-RU" sz="2800" dirty="0" smtClean="0"/>
              <a:t>Ни өчен?</a:t>
            </a:r>
          </a:p>
          <a:p>
            <a:r>
              <a:rPr lang="tt-RU" sz="2800" dirty="0" smtClean="0"/>
              <a:t>Нинди максат белән?</a:t>
            </a:r>
          </a:p>
          <a:p>
            <a:r>
              <a:rPr lang="tt-RU" sz="2800" dirty="0" smtClean="0"/>
              <a:t>Нигә?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/>
              <a:t>Киткән урманга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утынга, </a:t>
            </a:r>
            <a:r>
              <a:rPr lang="tt-RU" dirty="0" smtClean="0"/>
              <a:t>ялгызы бер ат җигеп.</a:t>
            </a:r>
          </a:p>
          <a:p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Кон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ц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ерт бирергә </a:t>
            </a:r>
            <a:r>
              <a:rPr lang="tt-RU" dirty="0" smtClean="0"/>
              <a:t>шәһәрдән бик мәшһүр артистлар көткән идек.</a:t>
            </a:r>
          </a:p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Орлыкка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дип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чүпләгәнебез  менә монысы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400" dirty="0" smtClean="0"/>
              <a:t>Рәвеш хәле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1772816"/>
            <a:ext cx="2815208" cy="4283968"/>
          </a:xfrm>
        </p:spPr>
        <p:txBody>
          <a:bodyPr/>
          <a:lstStyle/>
          <a:p>
            <a:r>
              <a:rPr lang="tt-RU" sz="2400" dirty="0" smtClean="0"/>
              <a:t>Ничек?</a:t>
            </a:r>
          </a:p>
          <a:p>
            <a:r>
              <a:rPr lang="tt-RU" sz="2400" dirty="0" smtClean="0"/>
              <a:t>Ни рәвешле?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/>
              <a:t>Бүлмәдә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пальтодан</a:t>
            </a:r>
            <a:r>
              <a:rPr lang="tt-RU" dirty="0" smtClean="0"/>
              <a:t> йөрергә ярамый.</a:t>
            </a:r>
          </a:p>
          <a:p>
            <a:r>
              <a:rPr lang="tt-RU" dirty="0" smtClean="0"/>
              <a:t>Ник, Мокамай, син тормышыңны чабатаңдай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матур</a:t>
            </a:r>
            <a:r>
              <a:rPr lang="tt-RU" dirty="0" smtClean="0"/>
              <a:t> үрмәдең?! </a:t>
            </a:r>
          </a:p>
          <a:p>
            <a:r>
              <a:rPr lang="tt-RU" dirty="0" smtClean="0"/>
              <a:t>Нәфисә, мәйданга көрәшкә чыккан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батырсыман</a:t>
            </a:r>
            <a:r>
              <a:rPr lang="tt-RU" dirty="0" smtClean="0"/>
              <a:t>, аякларын җәебрәк басты.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2743200" cy="1162050"/>
          </a:xfrm>
        </p:spPr>
        <p:txBody>
          <a:bodyPr/>
          <a:lstStyle/>
          <a:p>
            <a:r>
              <a:rPr lang="tt-RU" sz="4400" dirty="0" smtClean="0"/>
              <a:t>Күләм хәле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1628800"/>
            <a:ext cx="2743200" cy="4572000"/>
          </a:xfrm>
        </p:spPr>
        <p:txBody>
          <a:bodyPr/>
          <a:lstStyle/>
          <a:p>
            <a:r>
              <a:rPr lang="tt-RU" sz="2800" dirty="0" smtClean="0"/>
              <a:t>Күпме?</a:t>
            </a:r>
          </a:p>
          <a:p>
            <a:r>
              <a:rPr lang="tt-RU" sz="2800" dirty="0" smtClean="0"/>
              <a:t>Никадәр?</a:t>
            </a:r>
          </a:p>
          <a:p>
            <a:r>
              <a:rPr lang="tt-RU" sz="2800" dirty="0" smtClean="0"/>
              <a:t>Ни дәрәҗәдә?</a:t>
            </a:r>
          </a:p>
          <a:p>
            <a:r>
              <a:rPr lang="tt-RU" sz="2800" dirty="0" smtClean="0"/>
              <a:t>Ничә тапкыр?</a:t>
            </a:r>
          </a:p>
          <a:p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Җиде кат </a:t>
            </a:r>
            <a:r>
              <a:rPr lang="tt-RU" dirty="0" smtClean="0"/>
              <a:t>үлчә, бер кат кис.</a:t>
            </a:r>
          </a:p>
          <a:p>
            <a:r>
              <a:rPr lang="tt-RU" dirty="0" smtClean="0"/>
              <a:t>Козгынны бит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өч йөз ел </a:t>
            </a:r>
            <a:r>
              <a:rPr lang="tt-RU" dirty="0" smtClean="0"/>
              <a:t>яши диләр.</a:t>
            </a:r>
          </a:p>
          <a:p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Көне-төне </a:t>
            </a:r>
            <a:r>
              <a:rPr lang="tt-RU" dirty="0" smtClean="0"/>
              <a:t>тырышып эшләгәнен ул әйтергә залга теләде.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400" dirty="0" smtClean="0"/>
              <a:t>Шарт хәле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tt-RU" sz="2800" dirty="0" smtClean="0"/>
              <a:t>Нишләсә?</a:t>
            </a:r>
          </a:p>
          <a:p>
            <a:r>
              <a:rPr lang="tt-RU" sz="2800" dirty="0" smtClean="0"/>
              <a:t>Нинди шартта?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/>
              <a:t>Кыек атып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туры тия икән</a:t>
            </a:r>
            <a:r>
              <a:rPr lang="tt-RU" dirty="0" smtClean="0"/>
              <a:t>, бигрәк тә шәп.</a:t>
            </a:r>
          </a:p>
          <a:p>
            <a:r>
              <a:rPr lang="tt-RU" dirty="0" smtClean="0"/>
              <a:t>Кояшның нинди икәнен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күрәсегез килсә</a:t>
            </a:r>
            <a:r>
              <a:rPr lang="tt-RU" dirty="0" smtClean="0"/>
              <a:t>, июлҗ аенда безнең авылга барыгыз.</a:t>
            </a:r>
          </a:p>
          <a:p>
            <a:r>
              <a:rPr lang="tt-RU" dirty="0" smtClean="0"/>
              <a:t>Инде дә килеп котыптан бер дулкын көн</a:t>
            </a:r>
            <a:r>
              <a:rPr lang="ru-RU" dirty="0" err="1" smtClean="0"/>
              <a:t>ьякка</a:t>
            </a:r>
            <a:r>
              <a:rPr lang="ru-RU" dirty="0" smtClean="0"/>
              <a:t> </a:t>
            </a:r>
            <a:r>
              <a:rPr lang="tt-RU" dirty="0" smtClean="0"/>
              <a:t>таба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уздымы</a:t>
            </a:r>
            <a:r>
              <a:rPr lang="tt-RU" dirty="0" smtClean="0"/>
              <a:t>, ул безгә туп-туры килә.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400" dirty="0" smtClean="0"/>
              <a:t>Кире хәл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tt-RU" sz="2800" dirty="0" smtClean="0"/>
              <a:t>Нишләсә дә?</a:t>
            </a:r>
          </a:p>
          <a:p>
            <a:r>
              <a:rPr lang="tt-RU" sz="2800" dirty="0" smtClean="0"/>
              <a:t>Нәрсәгә карамастан?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/>
              <a:t>Ә син кат-кат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әйтә торып та </a:t>
            </a:r>
            <a:r>
              <a:rPr lang="tt-RU" dirty="0" smtClean="0"/>
              <a:t>язмый калдыргансың.</a:t>
            </a:r>
          </a:p>
          <a:p>
            <a:r>
              <a:rPr lang="tt-RU" dirty="0" smtClean="0"/>
              <a:t>Әмма ләкин, вакыт- вакыт әнә шулай ярсып китүемә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карамастан</a:t>
            </a:r>
            <a:r>
              <a:rPr lang="tt-RU" dirty="0" smtClean="0"/>
              <a:t>, мин аны ничек тә  аңларга тырышам.</a:t>
            </a:r>
          </a:p>
          <a:p>
            <a:r>
              <a:rPr lang="tt-RU" dirty="0" smtClean="0"/>
              <a:t>Ә беләсеңме,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күргәндә дә </a:t>
            </a:r>
            <a:r>
              <a:rPr lang="tt-RU" dirty="0" smtClean="0"/>
              <a:t>әйтми торган кешеләр була бит.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Ия                          Подлежащее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Кем? Н</a:t>
            </a:r>
            <a:r>
              <a:rPr lang="tt-RU" dirty="0" smtClean="0"/>
              <a:t>әрсә?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t-RU" dirty="0" smtClean="0"/>
              <a:t>Кто? Что?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Көймә</a:t>
            </a:r>
            <a:r>
              <a:rPr lang="tt-RU" dirty="0" smtClean="0"/>
              <a:t> килә- эзе юк.</a:t>
            </a:r>
          </a:p>
          <a:p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Кызыл</a:t>
            </a:r>
            <a:r>
              <a:rPr lang="tt-RU" dirty="0" smtClean="0"/>
              <a:t> сиңа килешә.</a:t>
            </a:r>
          </a:p>
          <a:p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Ун</a:t>
            </a:r>
            <a:r>
              <a:rPr lang="tt-RU" dirty="0" smtClean="0"/>
              <a:t> кешегә тигез бүленә.</a:t>
            </a:r>
          </a:p>
          <a:p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Юраган </a:t>
            </a:r>
            <a:r>
              <a:rPr lang="tt-RU" dirty="0" smtClean="0"/>
              <a:t>юш килә.</a:t>
            </a:r>
          </a:p>
          <a:p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Бу-</a:t>
            </a:r>
            <a:r>
              <a:rPr lang="tt-RU" dirty="0" smtClean="0"/>
              <a:t> шәп түгел.</a:t>
            </a:r>
          </a:p>
          <a:p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Аһ-ваһлар</a:t>
            </a:r>
            <a:r>
              <a:rPr lang="tt-RU" dirty="0" smtClean="0"/>
              <a:t> бетте хәзер.</a:t>
            </a:r>
          </a:p>
          <a:p>
            <a:pPr>
              <a:buNone/>
            </a:pPr>
            <a:endParaRPr lang="tt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t-RU" dirty="0" smtClean="0"/>
              <a:t>Исем</a:t>
            </a:r>
          </a:p>
          <a:p>
            <a:r>
              <a:rPr lang="tt-RU" dirty="0" smtClean="0"/>
              <a:t>Сыйфат</a:t>
            </a:r>
          </a:p>
          <a:p>
            <a:r>
              <a:rPr lang="tt-RU" dirty="0" smtClean="0"/>
              <a:t>Сан</a:t>
            </a:r>
          </a:p>
          <a:p>
            <a:r>
              <a:rPr lang="tt-RU" dirty="0" smtClean="0"/>
              <a:t>Фигыл</a:t>
            </a:r>
            <a:r>
              <a:rPr lang="ru-RU" dirty="0" err="1" smtClean="0"/>
              <a:t>ь</a:t>
            </a:r>
            <a:endParaRPr lang="tt-RU" dirty="0" smtClean="0"/>
          </a:p>
          <a:p>
            <a:r>
              <a:rPr lang="tt-RU" dirty="0" smtClean="0"/>
              <a:t>Алмашлык</a:t>
            </a:r>
          </a:p>
          <a:p>
            <a:r>
              <a:rPr lang="tt-RU" dirty="0" smtClean="0"/>
              <a:t>Ымлык</a:t>
            </a:r>
          </a:p>
          <a:p>
            <a:pPr>
              <a:buNone/>
            </a:pPr>
            <a:endParaRPr lang="tt-RU" dirty="0" smtClean="0"/>
          </a:p>
          <a:p>
            <a:endParaRPr lang="tt-RU" dirty="0" smtClean="0"/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620688"/>
            <a:ext cx="8085584" cy="1070992"/>
          </a:xfrm>
        </p:spPr>
        <p:txBody>
          <a:bodyPr>
            <a:normAutofit fontScale="90000"/>
          </a:bodyPr>
          <a:lstStyle/>
          <a:p>
            <a:pPr algn="ctr"/>
            <a:r>
              <a:rPr lang="tt-RU" dirty="0" smtClean="0"/>
              <a:t> </a:t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Хәбәр   </a:t>
            </a:r>
            <a:r>
              <a:rPr lang="ru-RU" dirty="0" smtClean="0"/>
              <a:t>Сказуемое</a:t>
            </a:r>
            <a:br>
              <a:rPr lang="ru-RU" dirty="0" smtClean="0"/>
            </a:br>
            <a:r>
              <a:rPr lang="ru-RU" sz="3100" dirty="0" err="1" smtClean="0"/>
              <a:t>Нишли</a:t>
            </a:r>
            <a:r>
              <a:rPr lang="ru-RU" sz="3100" dirty="0" smtClean="0"/>
              <a:t>? </a:t>
            </a:r>
            <a:r>
              <a:rPr lang="ru-RU" sz="3100" dirty="0" err="1" smtClean="0"/>
              <a:t>Нишләде?</a:t>
            </a:r>
            <a:endParaRPr lang="ru-RU" sz="31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t-RU" dirty="0" smtClean="0"/>
              <a:t>гади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t-RU" dirty="0" smtClean="0"/>
              <a:t>кушма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tt-RU" dirty="0" smtClean="0"/>
          </a:p>
          <a:p>
            <a:r>
              <a:rPr lang="tt-RU" dirty="0" smtClean="0"/>
              <a:t>Киңәшле эш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таркалмас.</a:t>
            </a:r>
          </a:p>
          <a:p>
            <a:r>
              <a:rPr lang="tt-RU" dirty="0" smtClean="0"/>
              <a:t>Дөн</a:t>
            </a:r>
            <a:r>
              <a:rPr lang="ru-RU" dirty="0" err="1" smtClean="0"/>
              <a:t>ь</a:t>
            </a:r>
            <a:r>
              <a:rPr lang="tt-RU" dirty="0" smtClean="0"/>
              <a:t>я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матур,</a:t>
            </a:r>
            <a:r>
              <a:rPr lang="tt-RU" dirty="0" smtClean="0"/>
              <a:t> дөн</a:t>
            </a:r>
            <a:r>
              <a:rPr lang="ru-RU" dirty="0" err="1" smtClean="0"/>
              <a:t>ья</a:t>
            </a:r>
            <a:r>
              <a:rPr lang="tt-RU" dirty="0" smtClean="0"/>
              <a:t>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киң</a:t>
            </a:r>
            <a:r>
              <a:rPr lang="tt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r>
              <a:rPr lang="tt-RU" dirty="0" smtClean="0"/>
              <a:t>Ни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кирәк</a:t>
            </a:r>
            <a:r>
              <a:rPr lang="tt-RU" dirty="0" smtClean="0"/>
              <a:t>?</a:t>
            </a:r>
          </a:p>
          <a:p>
            <a:r>
              <a:rPr lang="tt-RU" dirty="0" smtClean="0"/>
              <a:t>Кем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бу</a:t>
            </a:r>
            <a:r>
              <a:rPr lang="tt-RU" dirty="0" smtClean="0"/>
              <a:t>?</a:t>
            </a:r>
          </a:p>
          <a:p>
            <a:endParaRPr lang="tt-RU" dirty="0" smtClean="0"/>
          </a:p>
          <a:p>
            <a:endParaRPr lang="tt-RU" dirty="0" smtClean="0"/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4008" y="2564904"/>
            <a:ext cx="4041775" cy="3845720"/>
          </a:xfrm>
        </p:spPr>
        <p:txBody>
          <a:bodyPr/>
          <a:lstStyle/>
          <a:p>
            <a:endParaRPr lang="tt-RU" dirty="0" smtClean="0"/>
          </a:p>
          <a:p>
            <a:r>
              <a:rPr lang="tt-RU" dirty="0" smtClean="0"/>
              <a:t>Шуннан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башланды инде.</a:t>
            </a:r>
          </a:p>
          <a:p>
            <a:r>
              <a:rPr lang="tt-RU" dirty="0" smtClean="0"/>
              <a:t>Хәзер минем хәл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башка иде</a:t>
            </a:r>
            <a:r>
              <a:rPr lang="tt-RU" dirty="0" smtClean="0"/>
              <a:t>.</a:t>
            </a:r>
          </a:p>
          <a:p>
            <a:r>
              <a:rPr lang="tt-RU" dirty="0" smtClean="0"/>
              <a:t>Тыныч кына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укып булмый аны. </a:t>
            </a:r>
          </a:p>
          <a:p>
            <a:r>
              <a:rPr lang="tt-RU" dirty="0" smtClean="0"/>
              <a:t>Әскый карт  үзе ахырдан  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сөйләп йөрде.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04664"/>
            <a:ext cx="77048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0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                                     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tt-RU" dirty="0" smtClean="0"/>
              <a:t>Аергыч              Определение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1069696"/>
          </a:xfrm>
        </p:spPr>
        <p:txBody>
          <a:bodyPr/>
          <a:lstStyle/>
          <a:p>
            <a:r>
              <a:rPr lang="tt-RU" dirty="0" smtClean="0"/>
              <a:t>Нинди? Кайсы? Кемнең?</a:t>
            </a:r>
          </a:p>
          <a:p>
            <a:r>
              <a:rPr lang="tt-RU" dirty="0" smtClean="0"/>
              <a:t>Нәрсәнең? Ничә? Ничәнче?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1065187"/>
          </a:xfrm>
        </p:spPr>
        <p:txBody>
          <a:bodyPr>
            <a:normAutofit/>
          </a:bodyPr>
          <a:lstStyle/>
          <a:p>
            <a:r>
              <a:rPr lang="tt-RU" dirty="0" smtClean="0"/>
              <a:t>Какой? Который?Чей?</a:t>
            </a:r>
          </a:p>
          <a:p>
            <a:r>
              <a:rPr lang="tt-RU" dirty="0" smtClean="0"/>
              <a:t>Ч</a:t>
            </a:r>
            <a:r>
              <a:rPr lang="ru-RU" dirty="0" err="1" smtClean="0"/>
              <a:t>ья</a:t>
            </a:r>
            <a:r>
              <a:rPr lang="ru-RU" dirty="0" smtClean="0"/>
              <a:t>? Сколько? Который?</a:t>
            </a:r>
            <a:endParaRPr lang="tt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7544" y="2852936"/>
            <a:ext cx="4040188" cy="3485680"/>
          </a:xfrm>
        </p:spPr>
        <p:txBody>
          <a:bodyPr>
            <a:normAutofit/>
          </a:bodyPr>
          <a:lstStyle/>
          <a:p>
            <a:pPr>
              <a:buNone/>
            </a:pPr>
            <a:endParaRPr lang="tt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tt-RU" dirty="0" smtClean="0"/>
              <a:t>Җанга урын </a:t>
            </a: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тапмас </a:t>
            </a:r>
            <a:r>
              <a:rPr lang="tt-RU" dirty="0" smtClean="0"/>
              <a:t>чаклар була.</a:t>
            </a:r>
          </a:p>
          <a:p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Пристан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ь</a:t>
            </a: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дагы </a:t>
            </a:r>
            <a:r>
              <a:rPr lang="tt-RU" dirty="0" smtClean="0"/>
              <a:t>халык ярга чыгып баскан.</a:t>
            </a:r>
          </a:p>
          <a:p>
            <a:endParaRPr lang="tt-RU" dirty="0" smtClean="0"/>
          </a:p>
          <a:p>
            <a:r>
              <a:rPr lang="tt-RU" dirty="0" smtClean="0"/>
              <a:t>Билгеле</a:t>
            </a:r>
            <a:r>
              <a:rPr lang="tt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бу  </a:t>
            </a:r>
            <a:r>
              <a:rPr lang="tt-RU" dirty="0" smtClean="0">
                <a:solidFill>
                  <a:schemeClr val="bg2">
                    <a:lumMod val="75000"/>
                  </a:schemeClr>
                </a:solidFill>
              </a:rPr>
              <a:t>кап-кара </a:t>
            </a:r>
            <a:r>
              <a:rPr lang="tt-RU" dirty="0" smtClean="0"/>
              <a:t>урманда </a:t>
            </a:r>
            <a:r>
              <a:rPr lang="tt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tt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һәр </a:t>
            </a:r>
            <a:r>
              <a:rPr lang="tt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ерткыч та бар.</a:t>
            </a:r>
          </a:p>
          <a:p>
            <a:endParaRPr lang="tt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t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t-RU" dirty="0" smtClean="0"/>
          </a:p>
          <a:p>
            <a:endParaRPr lang="tt-RU" dirty="0" smtClean="0"/>
          </a:p>
          <a:p>
            <a:r>
              <a:rPr lang="tt-RU" dirty="0" smtClean="0"/>
              <a:t>Аергыч ияне, хәбәрне, тәмамлыкны, хәлне ачыклый.</a:t>
            </a:r>
          </a:p>
          <a:p>
            <a:r>
              <a:rPr lang="tt-RU" dirty="0" smtClean="0"/>
              <a:t>Аергычлар исем, сыйфат, сан, алмашлык, фигыл</a:t>
            </a:r>
            <a:r>
              <a:rPr lang="ru-RU" dirty="0" err="1" smtClean="0"/>
              <a:t>ь</a:t>
            </a:r>
            <a:r>
              <a:rPr lang="tt-RU" dirty="0" smtClean="0"/>
              <a:t>, рәвеш, хәбәрлек сүзләр белән белдереләләр.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Т</a:t>
            </a:r>
            <a:r>
              <a:rPr lang="tt-RU" sz="2800" dirty="0" smtClean="0"/>
              <a:t>әмамлык </a:t>
            </a:r>
            <a:br>
              <a:rPr lang="tt-RU" sz="2800" dirty="0" smtClean="0"/>
            </a:br>
            <a:r>
              <a:rPr lang="tt-RU" sz="2800" dirty="0" smtClean="0"/>
              <a:t>         Дополнение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920952"/>
          </a:xfrm>
        </p:spPr>
        <p:txBody>
          <a:bodyPr>
            <a:normAutofit lnSpcReduction="10000"/>
          </a:bodyPr>
          <a:lstStyle/>
          <a:p>
            <a:r>
              <a:rPr lang="tt-RU" sz="2800" dirty="0" smtClean="0"/>
              <a:t>Кемгә? </a:t>
            </a:r>
          </a:p>
          <a:p>
            <a:r>
              <a:rPr lang="tt-RU" sz="2800" dirty="0" smtClean="0"/>
              <a:t>Нәрсәгә?</a:t>
            </a:r>
          </a:p>
          <a:p>
            <a:r>
              <a:rPr lang="tt-RU" sz="2800" dirty="0" smtClean="0"/>
              <a:t> Кемне? Нәрсәне?</a:t>
            </a:r>
          </a:p>
          <a:p>
            <a:r>
              <a:rPr lang="tt-RU" sz="2800" dirty="0" smtClean="0"/>
              <a:t>Кемнән?</a:t>
            </a:r>
          </a:p>
          <a:p>
            <a:r>
              <a:rPr lang="tt-RU" sz="2800" dirty="0" smtClean="0"/>
              <a:t>Нәрсәдән?</a:t>
            </a:r>
          </a:p>
          <a:p>
            <a:r>
              <a:rPr lang="tt-RU" sz="2800" dirty="0" smtClean="0"/>
              <a:t>Кемдә?</a:t>
            </a:r>
          </a:p>
          <a:p>
            <a:r>
              <a:rPr lang="tt-RU" sz="2800" dirty="0" smtClean="0"/>
              <a:t>Нәрсәдә?</a:t>
            </a:r>
          </a:p>
          <a:p>
            <a:r>
              <a:rPr lang="tt-RU" sz="2800" dirty="0" smtClean="0"/>
              <a:t>Кем белән?</a:t>
            </a:r>
          </a:p>
          <a:p>
            <a:r>
              <a:rPr lang="tt-RU" sz="2800" dirty="0" smtClean="0"/>
              <a:t>Нәрсә белән?</a:t>
            </a:r>
          </a:p>
          <a:p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tt-RU" dirty="0" smtClean="0"/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endParaRPr lang="tt-RU" dirty="0" smtClean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4294967295"/>
          </p:nvPr>
        </p:nvSpPr>
        <p:spPr>
          <a:xfrm>
            <a:off x="5076057" y="1860550"/>
            <a:ext cx="4067944" cy="920378"/>
          </a:xfrm>
        </p:spPr>
        <p:txBody>
          <a:bodyPr>
            <a:noAutofit/>
          </a:bodyPr>
          <a:lstStyle/>
          <a:p>
            <a:r>
              <a:rPr lang="tt-RU" sz="2400" dirty="0" smtClean="0"/>
              <a:t>Туры тәмамлык</a:t>
            </a:r>
          </a:p>
          <a:p>
            <a:r>
              <a:rPr lang="tt-RU" sz="2400" dirty="0" smtClean="0"/>
              <a:t>Кыек тәмамлык</a:t>
            </a:r>
            <a:endParaRPr lang="ru-RU" sz="24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294967295"/>
          </p:nvPr>
        </p:nvSpPr>
        <p:spPr>
          <a:xfrm>
            <a:off x="2987824" y="2780928"/>
            <a:ext cx="5796136" cy="3508177"/>
          </a:xfrm>
        </p:spPr>
        <p:txBody>
          <a:bodyPr/>
          <a:lstStyle/>
          <a:p>
            <a:endParaRPr lang="tt-RU" dirty="0" smtClean="0"/>
          </a:p>
          <a:p>
            <a:endParaRPr lang="tt-RU" dirty="0" smtClean="0"/>
          </a:p>
          <a:p>
            <a:r>
              <a:rPr lang="tt-RU" dirty="0" smtClean="0"/>
              <a:t>Җәй</a:t>
            </a:r>
            <a:r>
              <a:rPr lang="tt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көнен </a:t>
            </a:r>
            <a:r>
              <a:rPr lang="tt-RU" dirty="0" smtClean="0"/>
              <a:t>яздым бераз;языйм әле </a:t>
            </a:r>
            <a:r>
              <a:rPr lang="tt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кыш, көзләрен</a:t>
            </a:r>
            <a:r>
              <a:rPr lang="tt-RU" dirty="0" smtClean="0"/>
              <a:t> (туры).</a:t>
            </a:r>
          </a:p>
          <a:p>
            <a:r>
              <a:rPr lang="tt-RU" dirty="0" smtClean="0"/>
              <a:t>Без бу </a:t>
            </a:r>
            <a:r>
              <a:rPr lang="tt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кыз белән</a:t>
            </a:r>
            <a:r>
              <a:rPr lang="tt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ничектер </a:t>
            </a:r>
            <a:r>
              <a:rPr lang="tt-RU" dirty="0" smtClean="0"/>
              <a:t>ансат кына танышып киттек(кыек).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Хәл                       Обстоятел</a:t>
            </a:r>
            <a:r>
              <a:rPr lang="ru-RU" dirty="0" err="1" smtClean="0"/>
              <a:t>ьство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Кайда</a:t>
            </a:r>
            <a:r>
              <a:rPr lang="ru-RU" dirty="0" smtClean="0"/>
              <a:t>? </a:t>
            </a:r>
            <a:r>
              <a:rPr lang="ru-RU" dirty="0" err="1" smtClean="0"/>
              <a:t>Кайчан</a:t>
            </a:r>
            <a:r>
              <a:rPr lang="ru-RU" dirty="0" smtClean="0"/>
              <a:t>? Ни </a:t>
            </a:r>
            <a:r>
              <a:rPr lang="tt-RU" dirty="0" smtClean="0"/>
              <a:t>өчен?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t-RU" dirty="0" smtClean="0"/>
              <a:t>Где? Когда? Для чего?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Урын хәле</a:t>
            </a:r>
          </a:p>
          <a:p>
            <a:r>
              <a:rPr lang="tt-RU" dirty="0" smtClean="0"/>
              <a:t>Вакыт хәле</a:t>
            </a:r>
          </a:p>
          <a:p>
            <a:r>
              <a:rPr lang="tt-RU" dirty="0" smtClean="0"/>
              <a:t>Рәвеш хәле</a:t>
            </a:r>
          </a:p>
          <a:p>
            <a:r>
              <a:rPr lang="tt-RU" dirty="0" smtClean="0"/>
              <a:t>Күләм хәле</a:t>
            </a:r>
          </a:p>
          <a:p>
            <a:r>
              <a:rPr lang="tt-RU" dirty="0" smtClean="0"/>
              <a:t>Сәбәп хәле</a:t>
            </a:r>
          </a:p>
          <a:p>
            <a:r>
              <a:rPr lang="tt-RU" dirty="0" smtClean="0"/>
              <a:t>Максат хәле</a:t>
            </a:r>
          </a:p>
          <a:p>
            <a:r>
              <a:rPr lang="tt-RU" dirty="0" smtClean="0"/>
              <a:t>Шарт хәле</a:t>
            </a:r>
          </a:p>
          <a:p>
            <a:r>
              <a:rPr lang="tt-RU" dirty="0" smtClean="0"/>
              <a:t>Кире хәл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/>
              <a:t>Остоятел</a:t>
            </a:r>
            <a:r>
              <a:rPr lang="ru-RU" dirty="0" err="1" smtClean="0"/>
              <a:t>ьства</a:t>
            </a:r>
            <a:r>
              <a:rPr lang="ru-RU" dirty="0" smtClean="0"/>
              <a:t> места</a:t>
            </a:r>
          </a:p>
          <a:p>
            <a:r>
              <a:rPr lang="ru-RU" dirty="0" smtClean="0"/>
              <a:t>Обстоятельства времени</a:t>
            </a:r>
          </a:p>
          <a:p>
            <a:r>
              <a:rPr lang="ru-RU" dirty="0" smtClean="0"/>
              <a:t>Обстоятельства образа действия</a:t>
            </a:r>
          </a:p>
          <a:p>
            <a:r>
              <a:rPr lang="ru-RU" dirty="0" smtClean="0"/>
              <a:t>Обстоятельства меры</a:t>
            </a:r>
          </a:p>
          <a:p>
            <a:r>
              <a:rPr lang="ru-RU" dirty="0" smtClean="0"/>
              <a:t>Обстоятельства причины</a:t>
            </a:r>
          </a:p>
          <a:p>
            <a:r>
              <a:rPr lang="ru-RU" dirty="0" smtClean="0"/>
              <a:t>Обстоятельства цели</a:t>
            </a:r>
          </a:p>
          <a:p>
            <a:r>
              <a:rPr lang="ru-RU" dirty="0" smtClean="0"/>
              <a:t>Обстоятельства условия</a:t>
            </a:r>
          </a:p>
          <a:p>
            <a:r>
              <a:rPr lang="ru-RU" dirty="0" smtClean="0"/>
              <a:t>Обстоятельство уступительности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400" dirty="0" smtClean="0"/>
              <a:t>Урын хәле</a:t>
            </a:r>
            <a:endParaRPr lang="ru-RU" sz="4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tt-RU" sz="2800" dirty="0" smtClean="0"/>
              <a:t>Кайда?</a:t>
            </a:r>
          </a:p>
          <a:p>
            <a:r>
              <a:rPr lang="tt-RU" sz="2800" dirty="0" smtClean="0"/>
              <a:t>Кая?</a:t>
            </a:r>
          </a:p>
          <a:p>
            <a:r>
              <a:rPr lang="tt-RU" sz="2800" dirty="0" smtClean="0"/>
              <a:t>Кайдан?</a:t>
            </a:r>
          </a:p>
          <a:p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Паркта</a:t>
            </a:r>
            <a:r>
              <a:rPr lang="tt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t-RU" dirty="0" smtClean="0"/>
              <a:t>һичкем юк.</a:t>
            </a:r>
          </a:p>
          <a:p>
            <a:r>
              <a:rPr lang="tt-RU" dirty="0" smtClean="0"/>
              <a:t>Бер бәләкәй болыт үтте безнең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утрау өстеннән</a:t>
            </a:r>
            <a:r>
              <a:rPr lang="tt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tt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</a:t>
            </a:r>
            <a:r>
              <a:rPr lang="tt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шунда</a:t>
            </a:r>
            <a:r>
              <a:rPr lang="tt-RU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tt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иртә таңнан җәяүләп китәбез.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400" dirty="0" smtClean="0"/>
              <a:t>Вакыт хәле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tt-RU" sz="2400" dirty="0" smtClean="0"/>
              <a:t>Кайчан?</a:t>
            </a:r>
          </a:p>
          <a:p>
            <a:r>
              <a:rPr lang="tt-RU" sz="2400" dirty="0" smtClean="0"/>
              <a:t>Кайчанга чаклы?</a:t>
            </a:r>
          </a:p>
          <a:p>
            <a:r>
              <a:rPr lang="tt-RU" sz="2400" dirty="0" smtClean="0"/>
              <a:t>Кайчаннан бирле?</a:t>
            </a: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Ул көнне </a:t>
            </a:r>
            <a:r>
              <a:rPr lang="tt-RU" dirty="0" smtClean="0"/>
              <a:t>кич гомуми торакта сүз  шулар турында гына барды.</a:t>
            </a:r>
          </a:p>
          <a:p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Өч көннән соң </a:t>
            </a:r>
            <a:r>
              <a:rPr lang="tt-RU" dirty="0" smtClean="0"/>
              <a:t>мин аны шәһәр вокзалыннан озатып калдым.</a:t>
            </a:r>
          </a:p>
          <a:p>
            <a:r>
              <a:rPr lang="tt-RU" dirty="0" smtClean="0"/>
              <a:t>Әмма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хәзер</a:t>
            </a:r>
            <a:r>
              <a:rPr lang="tt-RU" dirty="0" smtClean="0"/>
              <a:t> мин аны сөйләп бирмичә булдыра алмыйм.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400" dirty="0" smtClean="0"/>
              <a:t>Сәбәп хәле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tt-RU" sz="2400" dirty="0" smtClean="0"/>
              <a:t>Ник?</a:t>
            </a:r>
          </a:p>
          <a:p>
            <a:r>
              <a:rPr lang="tt-RU" sz="2400" dirty="0" smtClean="0"/>
              <a:t>Ни өчен?</a:t>
            </a:r>
          </a:p>
          <a:p>
            <a:r>
              <a:rPr lang="tt-RU" sz="2400" dirty="0" smtClean="0"/>
              <a:t>Ни сәбәпле?</a:t>
            </a: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Шуңадыр </a:t>
            </a:r>
            <a:r>
              <a:rPr lang="tt-RU" dirty="0" smtClean="0"/>
              <a:t>инде бик тыйнак булырга... тырышалар иде.</a:t>
            </a:r>
          </a:p>
          <a:p>
            <a:r>
              <a:rPr lang="tt-RU" dirty="0" smtClean="0"/>
              <a:t>Карт кешене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рәнҗеткән өчен</a:t>
            </a:r>
            <a:r>
              <a:rPr lang="tt-RU" dirty="0" smtClean="0"/>
              <a:t> бугазы өзелмәсен дип теләк теләде.</a:t>
            </a:r>
          </a:p>
          <a:p>
            <a:r>
              <a:rPr lang="tt-RU" dirty="0" smtClean="0"/>
              <a:t>Бүген килеп төшүчеләр </a:t>
            </a:r>
            <a:r>
              <a:rPr lang="tt-RU" dirty="0" smtClean="0">
                <a:solidFill>
                  <a:schemeClr val="accent5">
                    <a:lumMod val="75000"/>
                  </a:schemeClr>
                </a:solidFill>
              </a:rPr>
              <a:t>өч-дүрт кенә булганлыктан</a:t>
            </a:r>
            <a:r>
              <a:rPr lang="tt-RU" dirty="0" smtClean="0"/>
              <a:t>, безне кабул итү озакка сузылмады.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589</Words>
  <Application>Microsoft Office PowerPoint</Application>
  <PresentationFormat>Экран (4:3)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җөмлә кисәкләре члены предложения</vt:lpstr>
      <vt:lpstr>Ия                          Подлежащее</vt:lpstr>
      <vt:lpstr>     Хәбәр   Сказуемое Нишли? Нишләде?</vt:lpstr>
      <vt:lpstr>Аергыч              Определение</vt:lpstr>
      <vt:lpstr>Тәмамлык           Дополнение</vt:lpstr>
      <vt:lpstr>Хәл                       Обстоятельство</vt:lpstr>
      <vt:lpstr>Урын хәле</vt:lpstr>
      <vt:lpstr>Вакыт хәле</vt:lpstr>
      <vt:lpstr>Сәбәп хәле</vt:lpstr>
      <vt:lpstr>Максат хәле</vt:lpstr>
      <vt:lpstr>Рәвеш хәле</vt:lpstr>
      <vt:lpstr>Күләм хәле</vt:lpstr>
      <vt:lpstr>Шарт хәле</vt:lpstr>
      <vt:lpstr>Кире хәл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Исем-</dc:title>
  <dc:creator>1</dc:creator>
  <cp:lastModifiedBy>1</cp:lastModifiedBy>
  <cp:revision>35</cp:revision>
  <dcterms:created xsi:type="dcterms:W3CDTF">2011-03-29T04:18:14Z</dcterms:created>
  <dcterms:modified xsi:type="dcterms:W3CDTF">2011-03-30T04:25:30Z</dcterms:modified>
</cp:coreProperties>
</file>