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5BDF22D-0737-4B77-A37D-A87BD4E5E508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104A470-C6FE-4376-839D-4DD7A9D652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BDF22D-0737-4B77-A37D-A87BD4E5E508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04A470-C6FE-4376-839D-4DD7A9D652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BDF22D-0737-4B77-A37D-A87BD4E5E508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04A470-C6FE-4376-839D-4DD7A9D652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BDF22D-0737-4B77-A37D-A87BD4E5E508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04A470-C6FE-4376-839D-4DD7A9D652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BDF22D-0737-4B77-A37D-A87BD4E5E508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04A470-C6FE-4376-839D-4DD7A9D652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BDF22D-0737-4B77-A37D-A87BD4E5E508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04A470-C6FE-4376-839D-4DD7A9D652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BDF22D-0737-4B77-A37D-A87BD4E5E508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04A470-C6FE-4376-839D-4DD7A9D652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BDF22D-0737-4B77-A37D-A87BD4E5E508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04A470-C6FE-4376-839D-4DD7A9D652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BDF22D-0737-4B77-A37D-A87BD4E5E508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04A470-C6FE-4376-839D-4DD7A9D652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5BDF22D-0737-4B77-A37D-A87BD4E5E508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04A470-C6FE-4376-839D-4DD7A9D652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5BDF22D-0737-4B77-A37D-A87BD4E5E508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104A470-C6FE-4376-839D-4DD7A9D652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5BDF22D-0737-4B77-A37D-A87BD4E5E508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104A470-C6FE-4376-839D-4DD7A9D652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b="1" dirty="0" err="1" smtClean="0"/>
              <a:t>Кибетт</a:t>
            </a:r>
            <a:r>
              <a:rPr lang="tt-RU" sz="5400" b="1" dirty="0" smtClean="0"/>
              <a:t>ә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t-RU" sz="4400" b="1" i="1" dirty="0" smtClean="0">
                <a:solidFill>
                  <a:schemeClr val="accent4">
                    <a:lumMod val="50000"/>
                  </a:schemeClr>
                </a:solidFill>
              </a:rPr>
              <a:t>Супермаркетка барабыз</a:t>
            </a:r>
            <a:endParaRPr lang="ru-RU" sz="44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err="1" smtClean="0"/>
              <a:t>Яңа сүзләр</a:t>
            </a:r>
            <a:endParaRPr lang="ru-RU" sz="6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tt-RU" dirty="0" smtClean="0"/>
              <a:t>Мин кибеттән бер өлеш сыр сатып алдым.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tt-RU" dirty="0" smtClean="0"/>
              <a:t>Я купила в магазине одну част</a:t>
            </a:r>
            <a:r>
              <a:rPr lang="ru-RU" dirty="0" err="1" smtClean="0"/>
              <a:t>ь</a:t>
            </a:r>
            <a:r>
              <a:rPr lang="ru-RU" dirty="0" smtClean="0"/>
              <a:t> сыра.</a:t>
            </a:r>
            <a:r>
              <a:rPr lang="tt-RU" dirty="0" smtClean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114800" cy="3941763"/>
          </a:xfrm>
        </p:spPr>
        <p:txBody>
          <a:bodyPr>
            <a:normAutofit/>
          </a:bodyPr>
          <a:lstStyle/>
          <a:p>
            <a:r>
              <a:rPr lang="tt-RU" sz="2800" dirty="0" smtClean="0"/>
              <a:t>кисәк</a:t>
            </a:r>
          </a:p>
          <a:p>
            <a:r>
              <a:rPr lang="tt-RU" sz="2800" dirty="0" smtClean="0"/>
              <a:t>шешә</a:t>
            </a:r>
          </a:p>
          <a:p>
            <a:r>
              <a:rPr lang="tt-RU" sz="2800" dirty="0" smtClean="0"/>
              <a:t>дистә</a:t>
            </a:r>
          </a:p>
          <a:p>
            <a:r>
              <a:rPr lang="tt-RU" sz="2800" dirty="0" smtClean="0"/>
              <a:t>өлеш</a:t>
            </a:r>
          </a:p>
          <a:p>
            <a:r>
              <a:rPr lang="tt-RU" sz="2800" dirty="0" smtClean="0"/>
              <a:t>кибеттә</a:t>
            </a:r>
          </a:p>
          <a:p>
            <a:r>
              <a:rPr lang="tt-RU" sz="2800" dirty="0" smtClean="0"/>
              <a:t>артык</a:t>
            </a:r>
          </a:p>
          <a:p>
            <a:r>
              <a:rPr lang="tt-RU" sz="2800" dirty="0" smtClean="0"/>
              <a:t>пакет</a:t>
            </a:r>
          </a:p>
          <a:p>
            <a:r>
              <a:rPr lang="tt-RU" sz="2800" dirty="0" smtClean="0"/>
              <a:t>пачка</a:t>
            </a:r>
            <a:endParaRPr lang="ru-RU" sz="28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3438" y="1428736"/>
            <a:ext cx="4041775" cy="3941763"/>
          </a:xfrm>
        </p:spPr>
        <p:txBody>
          <a:bodyPr>
            <a:normAutofit/>
          </a:bodyPr>
          <a:lstStyle/>
          <a:p>
            <a:r>
              <a:rPr lang="tt-RU" sz="2800" dirty="0" smtClean="0"/>
              <a:t>кусок</a:t>
            </a:r>
          </a:p>
          <a:p>
            <a:r>
              <a:rPr lang="tt-RU" sz="2800" dirty="0" smtClean="0"/>
              <a:t>б</a:t>
            </a:r>
            <a:r>
              <a:rPr lang="tt-RU" sz="2800" dirty="0" smtClean="0"/>
              <a:t>утылка</a:t>
            </a:r>
            <a:endParaRPr lang="tt-RU" sz="2800" dirty="0" smtClean="0"/>
          </a:p>
          <a:p>
            <a:r>
              <a:rPr lang="tt-RU" sz="2800" dirty="0" smtClean="0"/>
              <a:t>десяток</a:t>
            </a:r>
          </a:p>
          <a:p>
            <a:r>
              <a:rPr lang="tt-RU" sz="2800" dirty="0" smtClean="0"/>
              <a:t>част</a:t>
            </a:r>
            <a:r>
              <a:rPr lang="ru-RU" sz="2800" dirty="0" err="1" smtClean="0"/>
              <a:t>ь</a:t>
            </a:r>
            <a:r>
              <a:rPr lang="ru-RU" sz="2800" dirty="0" smtClean="0"/>
              <a:t>, доля, порция</a:t>
            </a:r>
            <a:endParaRPr lang="tt-RU" sz="2800" dirty="0" smtClean="0"/>
          </a:p>
          <a:p>
            <a:r>
              <a:rPr lang="ru-RU" sz="2800" dirty="0" smtClean="0"/>
              <a:t>в магазине</a:t>
            </a:r>
          </a:p>
          <a:p>
            <a:r>
              <a:rPr lang="ru-RU" sz="2800" dirty="0" smtClean="0"/>
              <a:t>лишний</a:t>
            </a:r>
          </a:p>
          <a:p>
            <a:r>
              <a:rPr lang="ru-RU" sz="2800" dirty="0" smtClean="0"/>
              <a:t>пакет</a:t>
            </a:r>
          </a:p>
          <a:p>
            <a:r>
              <a:rPr lang="ru-RU" sz="2800" dirty="0" smtClean="0"/>
              <a:t>пачка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9" dur="8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0" dur="8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8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  <p:bldP spid="5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Ситуатив</a:t>
            </a:r>
            <a:r>
              <a:rPr lang="ru-RU" dirty="0" smtClean="0"/>
              <a:t> к</a:t>
            </a:r>
            <a:r>
              <a:rPr lang="tt-RU" dirty="0" smtClean="0"/>
              <a:t>үнегүләр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J0387895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71472" y="1586706"/>
            <a:ext cx="3210366" cy="3657600"/>
          </a:xfrm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786183" y="1444294"/>
            <a:ext cx="4900618" cy="3941763"/>
          </a:xfrm>
        </p:spPr>
        <p:txBody>
          <a:bodyPr/>
          <a:lstStyle/>
          <a:p>
            <a:r>
              <a:rPr lang="tt-RU" dirty="0" smtClean="0"/>
              <a:t>- мама велела купить</a:t>
            </a:r>
          </a:p>
          <a:p>
            <a:pPr>
              <a:buNone/>
            </a:pPr>
            <a:r>
              <a:rPr lang="tt-RU" dirty="0" smtClean="0"/>
              <a:t> одну бутылку минералки;</a:t>
            </a:r>
          </a:p>
          <a:p>
            <a:r>
              <a:rPr lang="ru-RU" dirty="0" smtClean="0"/>
              <a:t>тетя дала четыре плитки шоколада;</a:t>
            </a:r>
          </a:p>
          <a:p>
            <a:r>
              <a:rPr lang="ru-RU" dirty="0" smtClean="0"/>
              <a:t>мы взяли три пакета сметаны;</a:t>
            </a:r>
          </a:p>
          <a:p>
            <a:r>
              <a:rPr lang="ru-RU" dirty="0" smtClean="0"/>
              <a:t>бабушке нужно один десяток яиц;</a:t>
            </a:r>
          </a:p>
          <a:p>
            <a:r>
              <a:rPr lang="ru-RU" dirty="0" smtClean="0"/>
              <a:t>на рынке купили один кусок мяса;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Ребус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143512"/>
            <a:ext cx="8043890" cy="1028688"/>
          </a:xfrm>
        </p:spPr>
        <p:txBody>
          <a:bodyPr>
            <a:noAutofit/>
          </a:bodyPr>
          <a:lstStyle/>
          <a:p>
            <a:r>
              <a:rPr lang="ru-RU" sz="3200" dirty="0" err="1" smtClean="0"/>
              <a:t>Кибетт</a:t>
            </a:r>
            <a:r>
              <a:rPr lang="tt-RU" sz="3200" dirty="0" smtClean="0"/>
              <a:t>ә  без кемнән товар сатып алабыз?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7572396" y="5410200"/>
            <a:ext cx="1114405" cy="762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5" descr="сканирование000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883084"/>
            <a:ext cx="4500594" cy="3064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214414" y="3000372"/>
            <a:ext cx="71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С</a:t>
            </a:r>
            <a:endParaRPr lang="ru-RU" sz="4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929454" y="2928934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err="1" smtClean="0"/>
              <a:t>учы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Җөмләләр төзегез</a:t>
            </a:r>
            <a:endParaRPr lang="ru-RU" dirty="0"/>
          </a:p>
        </p:txBody>
      </p:sp>
      <p:pic>
        <p:nvPicPr>
          <p:cNvPr id="6" name="Содержимое 5" descr="81cooki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285860"/>
            <a:ext cx="6000792" cy="50720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        Май                     Ит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t-RU" dirty="0" smtClean="0"/>
              <a:t>Бер кисәк май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tt-RU" dirty="0" smtClean="0"/>
              <a:t>Биш кило ит</a:t>
            </a:r>
            <a:endParaRPr lang="ru-R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90325"/>
            <a:ext cx="4040188" cy="265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1887715"/>
            <a:ext cx="4041775" cy="3055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Он                        Йомырка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t-RU" dirty="0" smtClean="0"/>
              <a:t>Ике пачка он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tt-RU" dirty="0" smtClean="0"/>
              <a:t>Ике</a:t>
            </a:r>
            <a:r>
              <a:rPr lang="tt-RU" dirty="0" smtClean="0"/>
              <a:t> </a:t>
            </a:r>
            <a:r>
              <a:rPr lang="tt-RU" dirty="0" smtClean="0"/>
              <a:t>дистә йомырка</a:t>
            </a:r>
            <a:endParaRPr lang="ru-R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7427" y="1444625"/>
            <a:ext cx="2979734" cy="394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1828298"/>
            <a:ext cx="4041775" cy="317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t-RU" dirty="0" smtClean="0"/>
              <a:t>Күмәч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71546"/>
            <a:ext cx="8280877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357554" y="5715016"/>
            <a:ext cx="5286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Күмәч күпме </a:t>
            </a:r>
            <a:r>
              <a:rPr lang="ru-RU" sz="2400" b="1" dirty="0" smtClean="0"/>
              <a:t>тора? </a:t>
            </a:r>
          </a:p>
          <a:p>
            <a:r>
              <a:rPr lang="ru-RU" sz="2400" b="1" dirty="0" err="1" smtClean="0"/>
              <a:t>Күмәчне нинди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кибеттә саталар</a:t>
            </a:r>
            <a:r>
              <a:rPr lang="ru-RU" sz="2400" b="1" dirty="0" smtClean="0"/>
              <a:t>? 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6"/>
            <a:ext cx="795343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 rot="10800000" flipV="1">
            <a:off x="1738656" y="327662"/>
            <a:ext cx="60288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5400" b="1" dirty="0" smtClean="0">
                <a:latin typeface="Times New Roman" pitchFamily="18" charset="0"/>
                <a:cs typeface="Times New Roman" pitchFamily="18" charset="0"/>
              </a:rPr>
              <a:t>           Ярма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6000768"/>
            <a:ext cx="8942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200" b="1" dirty="0" smtClean="0"/>
              <a:t>Супермаркетта нинди ярмалар сатыла?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83</TotalTime>
  <Words>129</Words>
  <Application>Microsoft Office PowerPoint</Application>
  <PresentationFormat>Экран (4:3)</PresentationFormat>
  <Paragraphs>44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Открытая</vt:lpstr>
      <vt:lpstr>Кибеттә</vt:lpstr>
      <vt:lpstr>Яңа сүзләр</vt:lpstr>
      <vt:lpstr>Ситуатив күнегүләр</vt:lpstr>
      <vt:lpstr>Ребус</vt:lpstr>
      <vt:lpstr>Җөмләләр төзегез</vt:lpstr>
      <vt:lpstr>        Май                     Ит</vt:lpstr>
      <vt:lpstr>Он                        Йомырка</vt:lpstr>
      <vt:lpstr>Күмәч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Кибеттә</dc:title>
  <dc:creator>1</dc:creator>
  <cp:lastModifiedBy>1</cp:lastModifiedBy>
  <cp:revision>14</cp:revision>
  <dcterms:created xsi:type="dcterms:W3CDTF">2012-02-10T10:49:17Z</dcterms:created>
  <dcterms:modified xsi:type="dcterms:W3CDTF">2012-02-14T10:59:35Z</dcterms:modified>
</cp:coreProperties>
</file>