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activeX/activeX1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activeX/activeX10.xml" ContentType="application/vnd.ms-office.activeX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activeX/activeX5.xml" ContentType="application/vnd.ms-office.activeX+xml"/>
  <Override PartName="/ppt/tags/tag7.xml" ContentType="application/vnd.openxmlformats-officedocument.presentationml.tags+xml"/>
  <Default Extension="bin" ContentType="application/vnd.ms-office.vbaPro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4F76"/>
    <a:srgbClr val="993300"/>
    <a:srgbClr val="663300"/>
    <a:srgbClr val="CC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47" autoAdjust="0"/>
    <p:restoredTop sz="94660"/>
  </p:normalViewPr>
  <p:slideViewPr>
    <p:cSldViewPr>
      <p:cViewPr varScale="1">
        <p:scale>
          <a:sx n="82" d="100"/>
          <a:sy n="82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BorderColor" ax:value="2147483661"/>
  <ax:ocxPr ax:name="FontName" ax:value="Arial"/>
  <ax:ocxPr ax:name="FontHeight" ax:value="285"/>
  <ax:ocxPr ax:name="FontCharSet" ax:value="204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от 08.10.2011 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0131662-8875-4E84-BC6B-F057167AD8A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0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4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4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6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7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8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4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9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712200" y="6500834"/>
            <a:ext cx="431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dirty="0">
                <a:solidFill>
                  <a:srgbClr val="006699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006699"/>
                </a:solidFill>
                <a:latin typeface="Arial" charset="0"/>
              </a:rPr>
              <a:t>7</a:t>
            </a:r>
            <a:endParaRPr lang="ru-RU" b="1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15074" y="6500834"/>
            <a:ext cx="1728787" cy="184666"/>
          </a:xfrm>
          <a:prstGeom prst="rect">
            <a:avLst/>
          </a:prstGeom>
          <a:noFill/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dirty="0">
                <a:solidFill>
                  <a:srgbClr val="006699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357554" y="6378600"/>
            <a:ext cx="2428892" cy="338137"/>
          </a:xfrm>
          <a:prstGeom prst="actionButtonBlank">
            <a:avLst/>
          </a:prstGeom>
          <a:noFill/>
          <a:ln w="3175">
            <a:solidFill>
              <a:srgbClr val="00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6699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rgbClr val="006699"/>
                </a:solidFill>
                <a:latin typeface="Arial" charset="0"/>
              </a:rPr>
              <a:t>10</a:t>
            </a:r>
            <a:endParaRPr lang="ru-RU" b="1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71472" y="6500834"/>
            <a:ext cx="1223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dirty="0">
                <a:solidFill>
                  <a:srgbClr val="006699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>
                <a:solidFill>
                  <a:srgbClr val="006699"/>
                </a:solidFill>
                <a:latin typeface="Arial" charset="0"/>
              </a:rPr>
              <a:t>Введите фамилию и имя</a:t>
            </a:r>
          </a:p>
        </p:txBody>
      </p:sp>
    </p:spTree>
    <p:custDataLst>
      <p:tags r:id="rId2"/>
    </p:custDataLst>
    <p:controls>
      <p:control spid="1086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noFill/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6699"/>
                </a:solidFill>
                <a:latin typeface="Arial"/>
              </a:rPr>
              <a:t>Далее</a:t>
            </a:r>
            <a:endParaRPr lang="ru-RU" sz="1400" b="1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rgbClr val="006699"/>
                </a:solidFill>
                <a:latin typeface="Arial"/>
              </a:rPr>
              <a:t>9</a:t>
            </a:r>
            <a:endParaRPr lang="ru-RU" b="1">
              <a:solidFill>
                <a:srgbClr val="006699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184666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200" dirty="0" smtClean="0">
                <a:solidFill>
                  <a:srgbClr val="006699"/>
                </a:solidFill>
                <a:latin typeface="Arial"/>
              </a:rPr>
              <a:t>Задание</a:t>
            </a:r>
            <a:endParaRPr lang="ru-RU" sz="12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rgbClr val="006699"/>
                </a:solidFill>
                <a:latin typeface="Arial"/>
              </a:rPr>
              <a:t>1 бал.</a:t>
            </a:r>
            <a:endParaRPr lang="ru-RU" sz="100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28596" y="1988841"/>
            <a:ext cx="5500726" cy="324036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ШЕСТЬЮСТАМИ рублями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СТРОЖАЙШИЙ режим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внимательно ПРОЧИТАЯ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опытные ИНСТРУКТОРЫ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ПРОБЕГИ быстрее </a:t>
            </a:r>
            <a:endParaRPr lang="ru-RU" sz="2800" dirty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28596" y="116632"/>
            <a:ext cx="8319868" cy="1431925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В одном из выделенных ниже слов допущена ошибка в </a:t>
            </a:r>
            <a:r>
              <a:rPr lang="ru-RU" sz="2400" i="1" dirty="0" smtClean="0">
                <a:solidFill>
                  <a:srgbClr val="004F76"/>
                </a:solidFill>
                <a:latin typeface="Arial" pitchFamily="34" charset="0"/>
                <a:cs typeface="Arial" pitchFamily="34" charset="0"/>
              </a:rPr>
              <a:t>образовании</a:t>
            </a:r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 формы. </a:t>
            </a:r>
            <a:r>
              <a:rPr lang="ru-RU" sz="2400" b="1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Исправьте ошибку </a:t>
            </a:r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 запишите слово правильно</a:t>
            </a:r>
            <a:endParaRPr lang="ru-RU" dirty="0"/>
          </a:p>
        </p:txBody>
      </p:sp>
      <p:sp>
        <p:nvSpPr>
          <p:cNvPr id="16" name="Tx_Inp"/>
          <p:cNvSpPr txBox="1"/>
          <p:nvPr/>
        </p:nvSpPr>
        <p:spPr>
          <a:xfrm>
            <a:off x="142844" y="5643578"/>
            <a:ext cx="2374900" cy="400110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ctr"/>
            <a:r>
              <a:rPr lang="ru-RU" sz="2000" dirty="0" smtClean="0">
                <a:solidFill>
                  <a:srgbClr val="006699"/>
                </a:solidFill>
                <a:latin typeface="Arial"/>
              </a:rPr>
              <a:t>Введите ответ:</a:t>
            </a:r>
            <a:endParaRPr lang="ru-RU" sz="2000" dirty="0">
              <a:solidFill>
                <a:srgbClr val="006699"/>
              </a:solidFill>
              <a:latin typeface="Arial"/>
            </a:endParaRPr>
          </a:p>
        </p:txBody>
      </p:sp>
    </p:spTree>
    <p:custDataLst>
      <p:tags r:id="rId2"/>
    </p:custDataLst>
    <p:controls>
      <p:control spid="18434" name="KAN_1" r:id="rId3" imgW="3876840" imgH="295200"/>
    </p:controls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noFill/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ln>
                <a:solidFill>
                  <a:srgbClr val="006699"/>
                </a:solidFill>
              </a:ln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rgbClr val="006699"/>
                </a:solidFill>
                <a:latin typeface="Arial"/>
              </a:rPr>
              <a:t>Итоги</a:t>
            </a:r>
            <a:endParaRPr lang="ru-RU" sz="1400" b="1">
              <a:solidFill>
                <a:srgbClr val="006699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rgbClr val="006699"/>
                </a:solidFill>
                <a:latin typeface="Arial"/>
              </a:rPr>
              <a:t>10</a:t>
            </a:r>
            <a:endParaRPr lang="ru-RU" b="1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184666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200" dirty="0" smtClean="0">
                <a:solidFill>
                  <a:srgbClr val="006699"/>
                </a:solidFill>
                <a:latin typeface="Arial"/>
              </a:rPr>
              <a:t>Задание</a:t>
            </a:r>
            <a:endParaRPr lang="ru-RU" sz="12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rgbClr val="006699"/>
                </a:solidFill>
                <a:latin typeface="Arial"/>
              </a:rPr>
              <a:t>1 бал.</a:t>
            </a:r>
            <a:endParaRPr lang="ru-RU" sz="10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28596" y="1988841"/>
            <a:ext cx="5857916" cy="324036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пачка МАКАРОНОВ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ЧЕТЫРЬМЯСТАМИ участниками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килограмм АПЕЛЬСИНОВ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молодые ШОФЁРЫ 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ПОСТИГШИЙ главное</a:t>
            </a:r>
            <a:endParaRPr lang="ru-RU" sz="2800" dirty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28596" y="116632"/>
            <a:ext cx="8319868" cy="1431925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В одном из выделенных ниже слов допущена ошибка в образовании формы. </a:t>
            </a:r>
            <a:r>
              <a:rPr lang="ru-RU" sz="2400" b="1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Исправьте ошибку </a:t>
            </a:r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 запишите слово правильно</a:t>
            </a:r>
            <a:endParaRPr lang="ru-RU" dirty="0"/>
          </a:p>
        </p:txBody>
      </p:sp>
      <p:sp>
        <p:nvSpPr>
          <p:cNvPr id="16" name="Tx_Inp"/>
          <p:cNvSpPr txBox="1"/>
          <p:nvPr/>
        </p:nvSpPr>
        <p:spPr>
          <a:xfrm>
            <a:off x="142844" y="5643578"/>
            <a:ext cx="2374900" cy="400110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ctr"/>
            <a:r>
              <a:rPr lang="ru-RU" sz="2000" dirty="0" smtClean="0">
                <a:solidFill>
                  <a:srgbClr val="006699"/>
                </a:solidFill>
                <a:latin typeface="Arial"/>
              </a:rPr>
              <a:t>Введите ответ:</a:t>
            </a:r>
            <a:endParaRPr lang="ru-RU" sz="2000" dirty="0">
              <a:solidFill>
                <a:srgbClr val="006699"/>
              </a:solidFill>
              <a:latin typeface="Arial"/>
            </a:endParaRPr>
          </a:p>
        </p:txBody>
      </p:sp>
    </p:spTree>
    <p:custDataLst>
      <p:tags r:id="rId2"/>
    </p:custDataLst>
    <p:controls>
      <p:control spid="19458" name="KAN_1" r:id="rId3" imgW="3876840" imgH="295200"/>
    </p:controls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 dirty="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rgbClr val="006699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noFill/>
          <a:ln w="3175">
            <a:solidFill>
              <a:srgbClr val="00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rgbClr val="006699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rgbClr val="006699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noFill/>
          <a:ln w="3175">
            <a:solidFill>
              <a:srgbClr val="00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rgbClr val="006699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rgbClr val="006699"/>
                </a:solidFill>
              </a:rPr>
              <a:t> бал.</a:t>
            </a:r>
            <a:endParaRPr lang="ru-RU" sz="1000" dirty="0">
              <a:solidFill>
                <a:srgbClr val="006699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rgbClr val="006699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1857356" y="5143512"/>
            <a:ext cx="4357718" cy="246221"/>
          </a:xfrm>
          <a:prstGeom prst="rect">
            <a:avLst/>
          </a:prstGeom>
          <a:noFill/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sz="1000" dirty="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214282" y="5000636"/>
            <a:ext cx="1857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dirty="0">
                <a:solidFill>
                  <a:srgbClr val="006699"/>
                </a:solidFill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3214678" y="3000372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rgbClr val="006699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4071934" y="2143116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2928926" y="2143116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4071934" y="1500174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2928926" y="1500174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285720" y="2285992"/>
            <a:ext cx="2714644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006699"/>
                </a:solidFill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285720" y="1643050"/>
            <a:ext cx="285752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dirty="0">
                <a:solidFill>
                  <a:srgbClr val="006699"/>
                </a:solidFill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571472" y="3214686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006699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000232" y="214290"/>
            <a:ext cx="528302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Результаты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тестирования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noFill/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ln>
                <a:solidFill>
                  <a:srgbClr val="006699"/>
                </a:solidFill>
              </a:ln>
              <a:solidFill>
                <a:srgbClr val="006699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6699"/>
                </a:solidFill>
                <a:latin typeface="Arial"/>
              </a:rPr>
              <a:t>Далее</a:t>
            </a:r>
            <a:endParaRPr lang="ru-RU" sz="1400" b="1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rgbClr val="006699"/>
                </a:solidFill>
                <a:latin typeface="Arial"/>
              </a:rPr>
              <a:t>1</a:t>
            </a:r>
            <a:endParaRPr lang="ru-RU" b="1">
              <a:solidFill>
                <a:srgbClr val="006699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184666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200" dirty="0" smtClean="0">
                <a:solidFill>
                  <a:srgbClr val="006699"/>
                </a:solidFill>
                <a:latin typeface="Arial"/>
              </a:rPr>
              <a:t>Задание</a:t>
            </a:r>
            <a:endParaRPr lang="ru-RU" sz="12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rgbClr val="006699"/>
                </a:solidFill>
                <a:latin typeface="Arial"/>
              </a:rPr>
              <a:t>1 бал.</a:t>
            </a:r>
            <a:endParaRPr lang="ru-RU" sz="10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142844" y="5643578"/>
            <a:ext cx="2374900" cy="400110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ctr"/>
            <a:r>
              <a:rPr lang="ru-RU" sz="2000" dirty="0" smtClean="0">
                <a:solidFill>
                  <a:srgbClr val="006699"/>
                </a:solidFill>
                <a:latin typeface="Arial"/>
              </a:rPr>
              <a:t>Введите ответ:</a:t>
            </a:r>
            <a:endParaRPr lang="ru-RU" sz="20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285720" y="2071678"/>
            <a:ext cx="6072230" cy="324036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талантливые РЕЖИССЁРЫ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по ИХ просьбе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с ЧЕТЫРЬМЯСТАМИ школьниками 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ЕХАЙ осторожно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РЕДЧАЙШИЙ экземпляр</a:t>
            </a:r>
            <a:endParaRPr lang="ru-RU" sz="2800" dirty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357158" y="116632"/>
            <a:ext cx="8391306" cy="1431925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В одном из выделенных ниже слов допущена ошибка в образовании формы. </a:t>
            </a:r>
            <a:r>
              <a:rPr lang="ru-RU" sz="2400" b="1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Исправьте ошибку </a:t>
            </a:r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 запишите слово правильно</a:t>
            </a:r>
            <a:endParaRPr lang="ru-RU" sz="2400" i="1" dirty="0">
              <a:solidFill>
                <a:srgbClr val="006699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10242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noFill/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6699"/>
                </a:solidFill>
                <a:latin typeface="Arial"/>
              </a:rPr>
              <a:t>Далее</a:t>
            </a:r>
            <a:endParaRPr lang="ru-RU" sz="1400" b="1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rgbClr val="006699"/>
                </a:solidFill>
                <a:latin typeface="Arial"/>
              </a:rPr>
              <a:t>2</a:t>
            </a:r>
            <a:endParaRPr lang="ru-RU" b="1">
              <a:solidFill>
                <a:srgbClr val="006699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184666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200" dirty="0" smtClean="0">
                <a:solidFill>
                  <a:srgbClr val="006699"/>
                </a:solidFill>
                <a:latin typeface="Arial"/>
              </a:rPr>
              <a:t>Задание</a:t>
            </a:r>
            <a:endParaRPr lang="ru-RU" sz="12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rgbClr val="006699"/>
                </a:solidFill>
                <a:latin typeface="Arial"/>
              </a:rPr>
              <a:t>1 бал.</a:t>
            </a:r>
            <a:endParaRPr lang="ru-RU" sz="10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214282" y="2000240"/>
            <a:ext cx="5857916" cy="324036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ПОСПЕШИТЕ пройти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ПЯТИДЕСЯТИ посетителям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немного ДЛИНЬШЕ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несколько АПЕЛЬСИНОВ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ОБЕИМИ руками </a:t>
            </a:r>
          </a:p>
          <a:p>
            <a:pPr>
              <a:buNone/>
            </a:pPr>
            <a:endParaRPr lang="ru-RU" sz="2800" dirty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357158" y="116632"/>
            <a:ext cx="8391306" cy="1431925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В одном из выделенных ниже слов допущена ошибка в образовании формы. </a:t>
            </a:r>
            <a:r>
              <a:rPr lang="ru-RU" sz="2400" b="1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Исправьте ошибку </a:t>
            </a:r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 запишите слово правильно</a:t>
            </a:r>
            <a:endParaRPr lang="ru-RU" dirty="0"/>
          </a:p>
        </p:txBody>
      </p:sp>
      <p:sp>
        <p:nvSpPr>
          <p:cNvPr id="16" name="Tx_Inp"/>
          <p:cNvSpPr txBox="1"/>
          <p:nvPr/>
        </p:nvSpPr>
        <p:spPr>
          <a:xfrm>
            <a:off x="142844" y="5643578"/>
            <a:ext cx="2374900" cy="400110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ctr"/>
            <a:r>
              <a:rPr lang="ru-RU" sz="2000" dirty="0" smtClean="0">
                <a:solidFill>
                  <a:srgbClr val="006699"/>
                </a:solidFill>
                <a:latin typeface="Arial"/>
              </a:rPr>
              <a:t>Введите ответ:</a:t>
            </a:r>
            <a:endParaRPr lang="ru-RU" sz="2000" dirty="0">
              <a:solidFill>
                <a:srgbClr val="006699"/>
              </a:solidFill>
              <a:latin typeface="Arial"/>
            </a:endParaRPr>
          </a:p>
        </p:txBody>
      </p:sp>
    </p:spTree>
    <p:custDataLst>
      <p:tags r:id="rId2"/>
    </p:custDataLst>
    <p:controls>
      <p:control spid="11266" name="KAN_1" r:id="rId3" imgW="3876840" imgH="295200"/>
    </p:controls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noFill/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rgbClr val="006699"/>
                </a:solidFill>
                <a:latin typeface="Arial"/>
              </a:rPr>
              <a:t>Далее</a:t>
            </a:r>
            <a:endParaRPr lang="ru-RU" sz="1400" b="1">
              <a:solidFill>
                <a:srgbClr val="006699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rgbClr val="006699"/>
                </a:solidFill>
                <a:latin typeface="Arial"/>
              </a:rPr>
              <a:t>3</a:t>
            </a:r>
            <a:endParaRPr lang="ru-RU" b="1">
              <a:solidFill>
                <a:srgbClr val="006699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184666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200" dirty="0" smtClean="0">
                <a:solidFill>
                  <a:srgbClr val="006699"/>
                </a:solidFill>
                <a:latin typeface="Arial"/>
              </a:rPr>
              <a:t>Задание</a:t>
            </a:r>
            <a:endParaRPr lang="ru-RU" sz="12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rgbClr val="006699"/>
                </a:solidFill>
                <a:latin typeface="Arial"/>
              </a:rPr>
              <a:t>1 бал.</a:t>
            </a:r>
            <a:endParaRPr lang="ru-RU" sz="10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285720" y="2071678"/>
            <a:ext cx="6715172" cy="324036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КРАТЧАЙШАЯ дорога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ИХНЯЯ собака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пять полотенец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не менее ВОСЬМИСОТ участников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ЛЯГТЕ на диван </a:t>
            </a:r>
            <a:endParaRPr lang="ru-RU" sz="2800" dirty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285720" y="116632"/>
            <a:ext cx="8462744" cy="1431925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В одном из выделенных ниже слов допущена ошибка в образовании формы. </a:t>
            </a:r>
            <a:r>
              <a:rPr lang="ru-RU" sz="2400" b="1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Исправьте ошибку </a:t>
            </a:r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 запишите слово правильно</a:t>
            </a:r>
            <a:endParaRPr lang="ru-RU" dirty="0"/>
          </a:p>
        </p:txBody>
      </p:sp>
      <p:sp>
        <p:nvSpPr>
          <p:cNvPr id="16" name="Tx_Inp"/>
          <p:cNvSpPr txBox="1"/>
          <p:nvPr/>
        </p:nvSpPr>
        <p:spPr>
          <a:xfrm>
            <a:off x="142844" y="5643578"/>
            <a:ext cx="2374900" cy="400110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ctr"/>
            <a:r>
              <a:rPr lang="ru-RU" sz="2000" dirty="0" smtClean="0">
                <a:solidFill>
                  <a:srgbClr val="006699"/>
                </a:solidFill>
                <a:latin typeface="Arial"/>
              </a:rPr>
              <a:t>Введите ответ:</a:t>
            </a:r>
            <a:endParaRPr lang="ru-RU" sz="2000" dirty="0">
              <a:solidFill>
                <a:srgbClr val="006699"/>
              </a:solidFill>
              <a:latin typeface="Arial"/>
            </a:endParaRPr>
          </a:p>
        </p:txBody>
      </p:sp>
    </p:spTree>
    <p:custDataLst>
      <p:tags r:id="rId2"/>
    </p:custDataLst>
    <p:controls>
      <p:control spid="12290" name="KAN_1" r:id="rId3" imgW="3876840" imgH="295200"/>
    </p:controls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noFill/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rgbClr val="006699"/>
                </a:solidFill>
                <a:latin typeface="Arial"/>
              </a:rPr>
              <a:t>Далее</a:t>
            </a:r>
            <a:endParaRPr lang="ru-RU" sz="1400" b="1">
              <a:solidFill>
                <a:srgbClr val="006699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rgbClr val="006699"/>
                </a:solidFill>
                <a:latin typeface="Arial"/>
              </a:rPr>
              <a:t>4</a:t>
            </a:r>
            <a:endParaRPr lang="ru-RU" b="1">
              <a:solidFill>
                <a:srgbClr val="006699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184666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200" dirty="0" smtClean="0">
                <a:solidFill>
                  <a:srgbClr val="006699"/>
                </a:solidFill>
                <a:latin typeface="Arial"/>
              </a:rPr>
              <a:t>Задание</a:t>
            </a:r>
            <a:endParaRPr lang="ru-RU" sz="12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rgbClr val="006699"/>
                </a:solidFill>
                <a:latin typeface="Arial"/>
              </a:rPr>
              <a:t>1 бал.</a:t>
            </a:r>
            <a:endParaRPr lang="ru-RU" sz="10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28596" y="1988840"/>
            <a:ext cx="5500726" cy="3368985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ПОЕЗЖАЙ вперёд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ТРЁХСТАМИ учащимися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килограмм ПОМИДОРОВ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исправить БОЛЕЕ  АККУРАТНО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пара НОСКОВ</a:t>
            </a:r>
            <a:endParaRPr lang="ru-RU" sz="2800" dirty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1431925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В одном из выделенных ниже слов допущена ошибка в образовании формы. </a:t>
            </a:r>
            <a:r>
              <a:rPr lang="ru-RU" sz="2400" b="1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Исправьте ошибку </a:t>
            </a:r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 запишите слово правильно</a:t>
            </a:r>
            <a:endParaRPr lang="ru-RU" dirty="0"/>
          </a:p>
        </p:txBody>
      </p:sp>
      <p:sp>
        <p:nvSpPr>
          <p:cNvPr id="16" name="Tx_Inp"/>
          <p:cNvSpPr txBox="1"/>
          <p:nvPr/>
        </p:nvSpPr>
        <p:spPr>
          <a:xfrm>
            <a:off x="142844" y="5643578"/>
            <a:ext cx="2374900" cy="400110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ctr"/>
            <a:r>
              <a:rPr lang="ru-RU" sz="2000" dirty="0" smtClean="0">
                <a:solidFill>
                  <a:srgbClr val="006699"/>
                </a:solidFill>
                <a:latin typeface="Arial"/>
              </a:rPr>
              <a:t>Введите ответ:</a:t>
            </a:r>
            <a:endParaRPr lang="ru-RU" sz="2000" dirty="0">
              <a:solidFill>
                <a:srgbClr val="006699"/>
              </a:solidFill>
              <a:latin typeface="Arial"/>
            </a:endParaRPr>
          </a:p>
        </p:txBody>
      </p:sp>
    </p:spTree>
    <p:custDataLst>
      <p:tags r:id="rId2"/>
    </p:custDataLst>
    <p:controls>
      <p:control spid="13314" name="KAN_1" r:id="rId3" imgW="3876840" imgH="295200"/>
    </p:controls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noFill/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rgbClr val="006699"/>
                </a:solidFill>
                <a:latin typeface="Arial"/>
              </a:rPr>
              <a:t>Далее</a:t>
            </a:r>
            <a:endParaRPr lang="ru-RU" sz="1400" b="1">
              <a:solidFill>
                <a:srgbClr val="006699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rgbClr val="006699"/>
                </a:solidFill>
                <a:latin typeface="Arial"/>
              </a:rPr>
              <a:t>5</a:t>
            </a:r>
            <a:endParaRPr lang="ru-RU" b="1">
              <a:solidFill>
                <a:srgbClr val="006699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184666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200" dirty="0" smtClean="0">
                <a:solidFill>
                  <a:srgbClr val="006699"/>
                </a:solidFill>
                <a:latin typeface="Arial"/>
              </a:rPr>
              <a:t>Задание</a:t>
            </a:r>
            <a:endParaRPr lang="ru-RU" sz="12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rgbClr val="006699"/>
                </a:solidFill>
                <a:latin typeface="Arial"/>
              </a:rPr>
              <a:t>1 бал.</a:t>
            </a:r>
            <a:endParaRPr lang="ru-RU" sz="10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28596" y="1988841"/>
            <a:ext cx="5500726" cy="324036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НАИБОЛЕЕ УДАЧНО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ПЯТИСТА экземплярами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несколько ЯБЛОНЬ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ПОЕЗЖАЙ быстрее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ИХ победа </a:t>
            </a:r>
            <a:endParaRPr lang="ru-RU" sz="2800" dirty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285720" y="116632"/>
            <a:ext cx="8462744" cy="1431925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В одном из выделенных ниже слов допущена ошибка в образовании формы. </a:t>
            </a:r>
            <a:r>
              <a:rPr lang="ru-RU" sz="2400" b="1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Исправьте ошибку </a:t>
            </a:r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 запишите слово правильно</a:t>
            </a:r>
            <a:endParaRPr lang="ru-RU" dirty="0"/>
          </a:p>
        </p:txBody>
      </p:sp>
      <p:sp>
        <p:nvSpPr>
          <p:cNvPr id="16" name="Tx_Inp"/>
          <p:cNvSpPr txBox="1"/>
          <p:nvPr/>
        </p:nvSpPr>
        <p:spPr>
          <a:xfrm>
            <a:off x="142844" y="5643578"/>
            <a:ext cx="2374900" cy="400110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ctr"/>
            <a:r>
              <a:rPr lang="ru-RU" sz="2000" dirty="0" smtClean="0">
                <a:solidFill>
                  <a:srgbClr val="006699"/>
                </a:solidFill>
                <a:latin typeface="Arial"/>
              </a:rPr>
              <a:t>Введите ответ:</a:t>
            </a:r>
            <a:endParaRPr lang="ru-RU" sz="2000" dirty="0">
              <a:solidFill>
                <a:srgbClr val="006699"/>
              </a:solidFill>
              <a:latin typeface="Arial"/>
            </a:endParaRPr>
          </a:p>
        </p:txBody>
      </p:sp>
    </p:spTree>
    <p:custDataLst>
      <p:tags r:id="rId2"/>
    </p:custDataLst>
    <p:controls>
      <p:control spid="14338" name="KAN_1" r:id="rId3" imgW="3876840" imgH="295200"/>
    </p:controls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noFill/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rgbClr val="006699"/>
                </a:solidFill>
                <a:latin typeface="Arial"/>
              </a:rPr>
              <a:t>Далее</a:t>
            </a:r>
            <a:endParaRPr lang="ru-RU" sz="1400" b="1">
              <a:solidFill>
                <a:srgbClr val="006699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rgbClr val="006699"/>
                </a:solidFill>
                <a:latin typeface="Arial"/>
              </a:rPr>
              <a:t>6</a:t>
            </a:r>
            <a:endParaRPr lang="ru-RU" b="1">
              <a:solidFill>
                <a:srgbClr val="006699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429396"/>
            <a:ext cx="762000" cy="184666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200" dirty="0" smtClean="0">
                <a:solidFill>
                  <a:srgbClr val="006699"/>
                </a:solidFill>
                <a:latin typeface="Arial"/>
              </a:rPr>
              <a:t>Задание</a:t>
            </a:r>
            <a:endParaRPr lang="ru-RU" sz="12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rgbClr val="006699"/>
                </a:solidFill>
                <a:latin typeface="Arial"/>
              </a:rPr>
              <a:t>1 бал.</a:t>
            </a:r>
            <a:endParaRPr lang="ru-RU" sz="10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28596" y="1988841"/>
            <a:ext cx="5500726" cy="324036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береговые КАТЕРА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ТРОЕ братьев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чуткие ДОКТОРА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у новых ТУФЛЕЙ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поступить БОЛЕЕ РАЗУМНО</a:t>
            </a:r>
            <a:endParaRPr lang="ru-RU" sz="2800" dirty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00034" y="116632"/>
            <a:ext cx="8248430" cy="1431925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В одном из выделенных ниже слов допущена ошибка в образовании формы. </a:t>
            </a:r>
            <a:r>
              <a:rPr lang="ru-RU" sz="2400" b="1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Исправьте ошибку </a:t>
            </a:r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 запишите слово правильно</a:t>
            </a:r>
            <a:endParaRPr lang="ru-RU" dirty="0"/>
          </a:p>
        </p:txBody>
      </p:sp>
      <p:sp>
        <p:nvSpPr>
          <p:cNvPr id="16" name="Tx_Inp"/>
          <p:cNvSpPr txBox="1"/>
          <p:nvPr/>
        </p:nvSpPr>
        <p:spPr>
          <a:xfrm>
            <a:off x="142844" y="5643578"/>
            <a:ext cx="2374900" cy="400110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ctr"/>
            <a:r>
              <a:rPr lang="ru-RU" sz="2000" dirty="0" smtClean="0">
                <a:solidFill>
                  <a:srgbClr val="006699"/>
                </a:solidFill>
                <a:latin typeface="Arial"/>
              </a:rPr>
              <a:t>Введите ответ:</a:t>
            </a:r>
            <a:endParaRPr lang="ru-RU" sz="2000" dirty="0">
              <a:solidFill>
                <a:srgbClr val="006699"/>
              </a:solidFill>
              <a:latin typeface="Arial"/>
            </a:endParaRPr>
          </a:p>
        </p:txBody>
      </p:sp>
    </p:spTree>
    <p:custDataLst>
      <p:tags r:id="rId2"/>
    </p:custDataLst>
    <p:controls>
      <p:control spid="15362" name="KAN_1" r:id="rId3" imgW="3876840" imgH="295200"/>
    </p:controls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noFill/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rgbClr val="006699"/>
                </a:solidFill>
                <a:latin typeface="Arial"/>
              </a:rPr>
              <a:t>Далее</a:t>
            </a:r>
            <a:endParaRPr lang="ru-RU" sz="1400" b="1">
              <a:solidFill>
                <a:srgbClr val="006699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006699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rgbClr val="006699"/>
                </a:solidFill>
                <a:latin typeface="Arial"/>
              </a:rPr>
              <a:t>7</a:t>
            </a:r>
            <a:endParaRPr lang="ru-RU" b="1">
              <a:solidFill>
                <a:srgbClr val="006699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184666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200" dirty="0" smtClean="0">
                <a:solidFill>
                  <a:srgbClr val="006699"/>
                </a:solidFill>
                <a:latin typeface="Arial"/>
              </a:rPr>
              <a:t>Задание</a:t>
            </a:r>
            <a:endParaRPr lang="ru-RU" sz="12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rgbClr val="006699"/>
                </a:solidFill>
                <a:latin typeface="Arial"/>
              </a:rPr>
              <a:t>1 бал.</a:t>
            </a:r>
            <a:endParaRPr lang="ru-RU" sz="100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28596" y="1988841"/>
            <a:ext cx="5500726" cy="324036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ДЕВЯТЬЮСТАМИ жителями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ПОПРОБОВАЕМ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килограмм ЯБЛОК 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ДЛИННЕЕ ручки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уважаемые ПРОФЕССОРА</a:t>
            </a:r>
            <a:endParaRPr lang="ru-RU" sz="2800" dirty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28596" y="116632"/>
            <a:ext cx="8319868" cy="1431925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В одном из выделенных ниже слов допущена ошибка в образовании формы. </a:t>
            </a:r>
            <a:r>
              <a:rPr lang="ru-RU" sz="2400" b="1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Исправьте ошибку </a:t>
            </a:r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 запишите слово правильно</a:t>
            </a:r>
            <a:endParaRPr lang="ru-RU" dirty="0"/>
          </a:p>
        </p:txBody>
      </p:sp>
      <p:sp>
        <p:nvSpPr>
          <p:cNvPr id="16" name="Tx_Inp"/>
          <p:cNvSpPr txBox="1"/>
          <p:nvPr/>
        </p:nvSpPr>
        <p:spPr>
          <a:xfrm>
            <a:off x="142844" y="5643578"/>
            <a:ext cx="2374900" cy="400110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ctr"/>
            <a:r>
              <a:rPr lang="ru-RU" sz="2000" dirty="0" smtClean="0">
                <a:solidFill>
                  <a:srgbClr val="006699"/>
                </a:solidFill>
                <a:latin typeface="Arial"/>
              </a:rPr>
              <a:t>Введите ответ:</a:t>
            </a:r>
            <a:endParaRPr lang="ru-RU" sz="2000" dirty="0">
              <a:solidFill>
                <a:srgbClr val="006699"/>
              </a:solidFill>
              <a:latin typeface="Arial"/>
            </a:endParaRPr>
          </a:p>
        </p:txBody>
      </p:sp>
    </p:spTree>
    <p:custDataLst>
      <p:tags r:id="rId2"/>
    </p:custDataLst>
    <p:controls>
      <p:control spid="16386" name="KAN_1" r:id="rId3" imgW="3876840" imgH="295200"/>
    </p:controls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noFill/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grpFill/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rgbClr val="006699"/>
                </a:solidFill>
                <a:latin typeface="Arial"/>
              </a:rPr>
              <a:t>Далее</a:t>
            </a:r>
            <a:endParaRPr lang="ru-RU" sz="1400" b="1">
              <a:solidFill>
                <a:srgbClr val="006699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rgbClr val="006699"/>
                </a:solidFill>
                <a:latin typeface="Arial"/>
              </a:rPr>
              <a:t>8</a:t>
            </a:r>
            <a:endParaRPr lang="ru-RU" b="1">
              <a:solidFill>
                <a:srgbClr val="006699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184666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200" dirty="0" smtClean="0">
                <a:solidFill>
                  <a:srgbClr val="006699"/>
                </a:solidFill>
                <a:latin typeface="Arial"/>
              </a:rPr>
              <a:t>Задание</a:t>
            </a:r>
            <a:endParaRPr lang="ru-RU" sz="12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dirty="0" smtClean="0">
                <a:solidFill>
                  <a:srgbClr val="006699"/>
                </a:solidFill>
                <a:latin typeface="Arial"/>
              </a:rPr>
              <a:t>1 бал.</a:t>
            </a:r>
            <a:endParaRPr lang="ru-RU" sz="1000" dirty="0">
              <a:solidFill>
                <a:srgbClr val="006699"/>
              </a:solidFill>
              <a:latin typeface="Arial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28596" y="1988841"/>
            <a:ext cx="5500726" cy="324036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ПЯТИСОТЫЙ посетитель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ГЛУБОЧАЙШИЙ  в мире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БОЛЕЕ  ШИРЕ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ИХ заботы</a:t>
            </a:r>
          </a:p>
          <a:p>
            <a:pPr>
              <a:buNone/>
            </a:pPr>
            <a:r>
              <a:rPr lang="ru-RU" sz="2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молодые ИНЖЕНЕРЫ </a:t>
            </a:r>
            <a:endParaRPr lang="ru-RU" sz="2800" dirty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28596" y="116632"/>
            <a:ext cx="8319868" cy="1431925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В одном из выделенных ниже слов допущена ошибка в образовании формы. </a:t>
            </a:r>
            <a:r>
              <a:rPr lang="ru-RU" sz="2400" b="1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Исправьте ошибку </a:t>
            </a:r>
            <a:r>
              <a:rPr lang="ru-RU" sz="2400" i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и запишите слово правильно</a:t>
            </a:r>
            <a:endParaRPr lang="ru-RU" dirty="0"/>
          </a:p>
        </p:txBody>
      </p:sp>
      <p:sp>
        <p:nvSpPr>
          <p:cNvPr id="16" name="Tx_Inp"/>
          <p:cNvSpPr txBox="1"/>
          <p:nvPr/>
        </p:nvSpPr>
        <p:spPr>
          <a:xfrm>
            <a:off x="142844" y="5643578"/>
            <a:ext cx="2374900" cy="400110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ctr"/>
            <a:r>
              <a:rPr lang="ru-RU" sz="2000" dirty="0" smtClean="0">
                <a:solidFill>
                  <a:srgbClr val="006699"/>
                </a:solidFill>
                <a:latin typeface="Arial"/>
              </a:rPr>
              <a:t>Введите ответ:</a:t>
            </a:r>
            <a:endParaRPr lang="ru-RU" sz="2000" dirty="0">
              <a:solidFill>
                <a:srgbClr val="006699"/>
              </a:solidFill>
              <a:latin typeface="Arial"/>
            </a:endParaRPr>
          </a:p>
        </p:txBody>
      </p:sp>
    </p:spTree>
    <p:custDataLst>
      <p:tags r:id="rId2"/>
    </p:custDataLst>
    <p:controls>
      <p:control spid="17410" name="KAN_1" r:id="rId3" imgW="3876840" imgH="295200"/>
    </p:controls>
  </p:cSld>
  <p:clrMapOvr>
    <a:masterClrMapping/>
  </p:clrMapOvr>
  <p:transition advClick="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SB" val="5"/>
  <p:tag name="TFO" val="False"/>
  <p:tag name="TFF" val="True"/>
  <p:tag name="TK" val="0.9"/>
  <p:tag name="TFM" val="True"/>
  <p:tag name="TFT" val="True"/>
  <p:tag name="TTIM" val="7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2" val=""/>
  <p:tag name="KO" val="1"/>
  <p:tag name="KP" val="0"/>
  <p:tag name="V1" val="прочитав"/>
  <p:tag name="V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макарон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поезжай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длиннее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их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тремястами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пятьюстами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туфель"/>
  <p:tag name="V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попробуем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1" val="более широко"/>
  <p:tag name="KO" val="1"/>
  <p:tag name="KP" val="0"/>
  <p:tag name="V2" val="более широкий"/>
  <p:tag name="V" val="1"/>
</p:tagLst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1524</TotalTime>
  <Words>463</Words>
  <Application>Microsoft Office PowerPoint</Application>
  <PresentationFormat>Экран (4:3)</PresentationFormat>
  <Paragraphs>133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Тема2</vt:lpstr>
      <vt:lpstr>Слайд 1</vt:lpstr>
      <vt:lpstr>В одном из выделенных ниже слов допущена ошибка в образовании формы. Исправьте ошибку и запишите слово правильно</vt:lpstr>
      <vt:lpstr>В одном из выделенных ниже слов допущена ошибка в образовании формы. Исправьте ошибку и запишите слово правильно</vt:lpstr>
      <vt:lpstr>В одном из выделенных ниже слов допущена ошибка в образовании формы. Исправьте ошибку и запишите слово правильно</vt:lpstr>
      <vt:lpstr>В одном из выделенных ниже слов допущена ошибка в образовании формы. Исправьте ошибку и запишите слово правильно</vt:lpstr>
      <vt:lpstr>В одном из выделенных ниже слов допущена ошибка в образовании формы. Исправьте ошибку и запишите слово правильно</vt:lpstr>
      <vt:lpstr>В одном из выделенных ниже слов допущена ошибка в образовании формы. Исправьте ошибку и запишите слово правильно</vt:lpstr>
      <vt:lpstr>В одном из выделенных ниже слов допущена ошибка в образовании формы. Исправьте ошибку и запишите слово правильно</vt:lpstr>
      <vt:lpstr>В одном из выделенных ниже слов допущена ошибка в образовании формы. Исправьте ошибку и запишите слово правильно</vt:lpstr>
      <vt:lpstr>В одном из выделенных ниже слов допущена ошибка в образовании формы. Исправьте ошибку и запишите слово правильно</vt:lpstr>
      <vt:lpstr>В одном из выделенных ниже слов допущена ошибка в образовании формы. Исправьте ошибку и запишите слово правильно</vt:lpstr>
      <vt:lpstr>Слайд 12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Ахметшина</cp:lastModifiedBy>
  <cp:revision>186</cp:revision>
  <dcterms:created xsi:type="dcterms:W3CDTF">2011-08-18T05:12:14Z</dcterms:created>
  <dcterms:modified xsi:type="dcterms:W3CDTF">2014-11-03T18:56:14Z</dcterms:modified>
</cp:coreProperties>
</file>