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2" r:id="rId4"/>
    <p:sldId id="259" r:id="rId5"/>
    <p:sldId id="266" r:id="rId6"/>
    <p:sldId id="260" r:id="rId7"/>
    <p:sldId id="271" r:id="rId8"/>
    <p:sldId id="270" r:id="rId9"/>
    <p:sldId id="267" r:id="rId10"/>
    <p:sldId id="263" r:id="rId11"/>
    <p:sldId id="264" r:id="rId12"/>
    <p:sldId id="265" r:id="rId13"/>
    <p:sldId id="268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819E-39CF-4D89-8908-554394190FD0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06E1-7CF8-4B57-B36E-4DA0B20FC9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819E-39CF-4D89-8908-554394190FD0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06E1-7CF8-4B57-B36E-4DA0B20FC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819E-39CF-4D89-8908-554394190FD0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06E1-7CF8-4B57-B36E-4DA0B20FC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819E-39CF-4D89-8908-554394190FD0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06E1-7CF8-4B57-B36E-4DA0B20FC9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819E-39CF-4D89-8908-554394190FD0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06E1-7CF8-4B57-B36E-4DA0B20FC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819E-39CF-4D89-8908-554394190FD0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06E1-7CF8-4B57-B36E-4DA0B20FC9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819E-39CF-4D89-8908-554394190FD0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06E1-7CF8-4B57-B36E-4DA0B20FC9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819E-39CF-4D89-8908-554394190FD0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06E1-7CF8-4B57-B36E-4DA0B20FC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819E-39CF-4D89-8908-554394190FD0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06E1-7CF8-4B57-B36E-4DA0B20FC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819E-39CF-4D89-8908-554394190FD0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06E1-7CF8-4B57-B36E-4DA0B20FC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819E-39CF-4D89-8908-554394190FD0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06E1-7CF8-4B57-B36E-4DA0B20FC9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19819E-39CF-4D89-8908-554394190FD0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D906E1-7CF8-4B57-B36E-4DA0B20FC9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090382" y="125513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n00026069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76" y="0"/>
            <a:ext cx="6048671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С.Т. Аксаков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64747881_36100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9208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0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127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4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04056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groups_1297664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04850"/>
            <a:ext cx="40005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1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МОБУ СОШ с. Октябрьский</a:t>
            </a:r>
            <a:br>
              <a:rPr lang="ru-RU" dirty="0" smtClean="0"/>
            </a:br>
            <a:r>
              <a:rPr lang="ru-RU" dirty="0" smtClean="0"/>
              <a:t>учитель литературы</a:t>
            </a:r>
            <a:br>
              <a:rPr lang="ru-RU" dirty="0" smtClean="0"/>
            </a:br>
            <a:r>
              <a:rPr lang="ru-RU" dirty="0" err="1" smtClean="0"/>
              <a:t>Хомутинина</a:t>
            </a:r>
            <a:r>
              <a:rPr lang="ru-RU" dirty="0" smtClean="0"/>
              <a:t> Л.А.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1003183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54" y="0"/>
            <a:ext cx="4487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4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Музей-Аксаков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7686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3309"/>
            <a:ext cx="7898060" cy="59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8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c122d74cb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23925"/>
            <a:ext cx="8001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9dc8236da4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12496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311002835_beautiful-world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81087"/>
            <a:ext cx="71437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x_8630de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728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t_8593_1313960913.jpeg_15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56" y="1059597"/>
            <a:ext cx="6696744" cy="47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5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8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С.Т. Аксаков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МОБУ СОШ с. Октябрьский учитель литературы Хомутинина Л.А.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С.Т. Аксаков</dc:title>
  <dc:creator>user</dc:creator>
  <cp:lastModifiedBy>user</cp:lastModifiedBy>
  <cp:revision>12</cp:revision>
  <dcterms:created xsi:type="dcterms:W3CDTF">2013-09-20T09:25:27Z</dcterms:created>
  <dcterms:modified xsi:type="dcterms:W3CDTF">2013-09-20T13:10:54Z</dcterms:modified>
</cp:coreProperties>
</file>