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9" r:id="rId7"/>
    <p:sldId id="257" r:id="rId8"/>
    <p:sldId id="258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120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B0AB-4959-40E6-8195-D39660368B22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25F9-A8CA-4C82-8F6B-CD512B0D9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0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76B0B-3C19-4BDD-8E8B-9E100DC85FE5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97983-7C62-47C9-9C12-CD4C95E4E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07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C089-3A7C-4BDF-8404-F637B4A337F0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7CD6E-A08D-4503-A901-E73C0DECC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0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1149-8FB9-49DF-B7E5-770A0F000E66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FC001-116D-45C4-83DC-1E6F84EEE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E07C5-A2BA-4C26-AC5D-63D5D693E1ED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E15C1-F858-44B8-B4AF-B67251088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97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6454-61D4-4A6E-8510-09F80E34485B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2AF5B-F0EA-4965-AC9F-5BB09C1F7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3022-B562-4FCE-9153-4F98F50EFB96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2A7E4-BF54-46FD-8525-D4072BB09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61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3967-E473-4000-950D-7FF61691C013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7EA1-432D-4472-8116-A12E7926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D25A-F9FA-460D-9756-FFF32AB2CDA4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710F-9922-40E6-AE74-FCB254F51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8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012A-1F10-401F-922C-1B5BF2A19C0D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B050D-C651-4C1C-BFCD-6FE638C08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67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4A71-B13A-46E1-8214-D0029C2E681C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4AC6E-2670-4FC8-9C70-B34EE631F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4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CA085E-0F73-4A07-9CB4-42A6DED312C5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5CA3F4-AA8A-45CB-8A19-DF1768DC3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/>
          <a:lstStyle/>
          <a:p>
            <a:r>
              <a:rPr lang="tt-RU" sz="7200" b="1" dirty="0" smtClean="0">
                <a:solidFill>
                  <a:srgbClr val="C00000"/>
                </a:solidFill>
              </a:rPr>
              <a:t>Татар теле дәресе</a:t>
            </a:r>
            <a:endParaRPr lang="ru-RU" sz="72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3330724" cy="114300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Бу кем?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68" y="404664"/>
            <a:ext cx="4752528" cy="57437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95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Яңа сүзләр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tt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Таны́йсызмы – </a:t>
            </a:r>
            <a:r>
              <a:rPr lang="tt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узнаёте;</a:t>
            </a:r>
          </a:p>
          <a:p>
            <a:r>
              <a:rPr lang="tt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үтәчә́к – </a:t>
            </a:r>
            <a:r>
              <a:rPr lang="tt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пройдёт;</a:t>
            </a:r>
          </a:p>
          <a:p>
            <a:r>
              <a:rPr lang="tt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катнашача́к – </a:t>
            </a:r>
            <a:r>
              <a:rPr lang="tt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будет участвовать;</a:t>
            </a:r>
          </a:p>
          <a:p>
            <a:r>
              <a:rPr lang="tt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 ярышларында́ – </a:t>
            </a:r>
            <a:r>
              <a:rPr lang="tt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спортивных соревнованиях;</a:t>
            </a:r>
          </a:p>
          <a:p>
            <a:r>
              <a:rPr lang="tt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җава́п хаты́ – </a:t>
            </a:r>
            <a:r>
              <a:rPr lang="tt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ответное письмо;</a:t>
            </a:r>
          </a:p>
          <a:p>
            <a:r>
              <a:rPr lang="tt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ошы́й – </a:t>
            </a:r>
            <a:r>
              <a:rPr lang="tt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нравится.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0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Тәрҗемә итегез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tt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Меня узнаёте?</a:t>
            </a:r>
          </a:p>
          <a:p>
            <a:r>
              <a:rPr lang="tt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Мине таныйсызмы?</a:t>
            </a:r>
          </a:p>
          <a:p>
            <a:r>
              <a:rPr lang="tt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меня узнаёте?</a:t>
            </a:r>
          </a:p>
          <a:p>
            <a:r>
              <a:rPr lang="tt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Сез мине таныйсызмы?</a:t>
            </a:r>
          </a:p>
          <a:p>
            <a:r>
              <a:rPr lang="tt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Пройдёт Универсиада </a:t>
            </a:r>
          </a:p>
          <a:p>
            <a:r>
              <a:rPr lang="tt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Универсиада үтәчәк</a:t>
            </a:r>
          </a:p>
        </p:txBody>
      </p:sp>
    </p:spTree>
    <p:extLst>
      <p:ext uri="{BB962C8B-B14F-4D97-AF65-F5344CB8AC3E}">
        <p14:creationId xmlns:p14="http://schemas.microsoft.com/office/powerpoint/2010/main" val="21972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Тәрҗемә итегез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/>
            <a:r>
              <a:rPr lang="tt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Будут участвовать в спортивных </a:t>
            </a:r>
            <a:r>
              <a:rPr lang="tt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соревнованиях</a:t>
            </a:r>
          </a:p>
          <a:p>
            <a:pPr lvl="0"/>
            <a:r>
              <a:rPr lang="tt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tt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порт </a:t>
            </a:r>
            <a:r>
              <a:rPr lang="tt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ярышларында катнашачак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Студенты будут участвовать</a:t>
            </a:r>
          </a:p>
          <a:p>
            <a:r>
              <a:rPr lang="tt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Студентлар катнашачак</a:t>
            </a:r>
          </a:p>
          <a:p>
            <a:r>
              <a:rPr lang="tt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ответное письмо</a:t>
            </a:r>
          </a:p>
          <a:p>
            <a:r>
              <a:rPr lang="tt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tt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иңа җавап хаты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93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148395"/>
            <a:ext cx="6984776" cy="719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959374"/>
            <a:ext cx="59766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tt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әнмесез, укучылар! </a:t>
            </a:r>
          </a:p>
          <a:p>
            <a:r>
              <a:rPr lang="tt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Сез </a:t>
            </a:r>
            <a:r>
              <a:rPr lang="tt-RU" sz="3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мине</a:t>
            </a:r>
            <a:r>
              <a:rPr lang="tt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таныйсызмы? </a:t>
            </a:r>
            <a:r>
              <a:rPr lang="tt-RU" sz="3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Минем</a:t>
            </a:r>
            <a:r>
              <a:rPr lang="tt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исемем – Юни. </a:t>
            </a:r>
            <a:r>
              <a:rPr lang="tt-RU" sz="3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tt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Универсиада талисманы. Җәй көне Казанда Универсиада үтәчәк. Анда студентлар спорт ярышларында катнашачак. Ә сез спортны яратасызмы? </a:t>
            </a:r>
            <a:r>
              <a:rPr lang="tt-RU" sz="3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Миңа</a:t>
            </a:r>
            <a:r>
              <a:rPr lang="tt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җавап хаты языгыз.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25185" y="1628800"/>
            <a:ext cx="9217024" cy="4525963"/>
          </a:xfrm>
        </p:spPr>
        <p:txBody>
          <a:bodyPr/>
          <a:lstStyle/>
          <a:p>
            <a:r>
              <a:rPr lang="tt-RU" sz="3600" dirty="0" smtClean="0">
                <a:solidFill>
                  <a:srgbClr val="002060"/>
                </a:solidFill>
              </a:rPr>
              <a:t>Кем?</a:t>
            </a:r>
            <a:r>
              <a:rPr lang="tt-RU" sz="3600" b="1" dirty="0" smtClean="0">
                <a:solidFill>
                  <a:srgbClr val="002060"/>
                </a:solidFill>
              </a:rPr>
              <a:t> – Без </a:t>
            </a:r>
            <a:r>
              <a:rPr lang="tt-RU" sz="3600" dirty="0" smtClean="0">
                <a:solidFill>
                  <a:srgbClr val="002060"/>
                </a:solidFill>
              </a:rPr>
              <a:t>(мы)</a:t>
            </a:r>
          </a:p>
          <a:p>
            <a:r>
              <a:rPr lang="tt-RU" sz="3600" dirty="0" smtClean="0">
                <a:solidFill>
                  <a:srgbClr val="002060"/>
                </a:solidFill>
              </a:rPr>
              <a:t>Кемнең?</a:t>
            </a:r>
            <a:r>
              <a:rPr lang="tt-RU" sz="3600" b="1" dirty="0" smtClean="0">
                <a:solidFill>
                  <a:srgbClr val="002060"/>
                </a:solidFill>
              </a:rPr>
              <a:t> – Без</a:t>
            </a:r>
            <a:r>
              <a:rPr lang="tt-RU" sz="3600" b="1" u="sng" dirty="0" smtClean="0">
                <a:solidFill>
                  <a:srgbClr val="002060"/>
                </a:solidFill>
              </a:rPr>
              <a:t>нең</a:t>
            </a:r>
            <a:r>
              <a:rPr lang="tt-RU" sz="3600" b="1" dirty="0" smtClean="0">
                <a:solidFill>
                  <a:srgbClr val="002060"/>
                </a:solidFill>
              </a:rPr>
              <a:t> </a:t>
            </a:r>
            <a:r>
              <a:rPr lang="tt-RU" sz="3600" dirty="0" smtClean="0">
                <a:solidFill>
                  <a:srgbClr val="002060"/>
                </a:solidFill>
              </a:rPr>
              <a:t>(наш, наша, наше, наши)</a:t>
            </a:r>
          </a:p>
          <a:p>
            <a:r>
              <a:rPr lang="tt-RU" sz="3600" dirty="0" smtClean="0">
                <a:solidFill>
                  <a:srgbClr val="002060"/>
                </a:solidFill>
              </a:rPr>
              <a:t>Кемгә? </a:t>
            </a:r>
            <a:r>
              <a:rPr lang="tt-RU" sz="3600" b="1" dirty="0" smtClean="0">
                <a:solidFill>
                  <a:srgbClr val="002060"/>
                </a:solidFill>
              </a:rPr>
              <a:t>– Без</a:t>
            </a:r>
            <a:r>
              <a:rPr lang="tt-RU" sz="3600" b="1" u="sng" dirty="0" smtClean="0">
                <a:solidFill>
                  <a:srgbClr val="002060"/>
                </a:solidFill>
              </a:rPr>
              <a:t>гә</a:t>
            </a:r>
            <a:r>
              <a:rPr lang="tt-RU" sz="3600" b="1" dirty="0" smtClean="0">
                <a:solidFill>
                  <a:srgbClr val="002060"/>
                </a:solidFill>
              </a:rPr>
              <a:t> </a:t>
            </a:r>
            <a:r>
              <a:rPr lang="tt-RU" sz="3600" dirty="0" smtClean="0">
                <a:solidFill>
                  <a:srgbClr val="002060"/>
                </a:solidFill>
              </a:rPr>
              <a:t>(нам, к нам)</a:t>
            </a:r>
          </a:p>
          <a:p>
            <a:r>
              <a:rPr lang="tt-RU" sz="3600" dirty="0" smtClean="0">
                <a:solidFill>
                  <a:srgbClr val="002060"/>
                </a:solidFill>
              </a:rPr>
              <a:t>Кемне?</a:t>
            </a:r>
            <a:r>
              <a:rPr lang="tt-RU" sz="3600" b="1" dirty="0" smtClean="0">
                <a:solidFill>
                  <a:srgbClr val="002060"/>
                </a:solidFill>
              </a:rPr>
              <a:t> – Без</a:t>
            </a:r>
            <a:r>
              <a:rPr lang="tt-RU" sz="3600" b="1" u="sng" dirty="0" smtClean="0">
                <a:solidFill>
                  <a:srgbClr val="002060"/>
                </a:solidFill>
              </a:rPr>
              <a:t>не</a:t>
            </a:r>
            <a:r>
              <a:rPr lang="tt-RU" sz="3600" b="1" dirty="0" smtClean="0">
                <a:solidFill>
                  <a:srgbClr val="002060"/>
                </a:solidFill>
              </a:rPr>
              <a:t> </a:t>
            </a:r>
            <a:r>
              <a:rPr lang="tt-RU" sz="3600" dirty="0" smtClean="0">
                <a:solidFill>
                  <a:srgbClr val="002060"/>
                </a:solidFill>
              </a:rPr>
              <a:t>(нас)</a:t>
            </a:r>
          </a:p>
          <a:p>
            <a:r>
              <a:rPr lang="tt-RU" sz="3600" dirty="0" smtClean="0">
                <a:solidFill>
                  <a:srgbClr val="002060"/>
                </a:solidFill>
              </a:rPr>
              <a:t>Кемнән?</a:t>
            </a:r>
            <a:r>
              <a:rPr lang="tt-RU" sz="3600" b="1" dirty="0" smtClean="0">
                <a:solidFill>
                  <a:srgbClr val="002060"/>
                </a:solidFill>
              </a:rPr>
              <a:t> – Без</a:t>
            </a:r>
            <a:r>
              <a:rPr lang="tt-RU" sz="3600" b="1" u="sng" dirty="0" smtClean="0">
                <a:solidFill>
                  <a:srgbClr val="002060"/>
                </a:solidFill>
              </a:rPr>
              <a:t>дән</a:t>
            </a:r>
            <a:r>
              <a:rPr lang="tt-RU" sz="3600" b="1" dirty="0" smtClean="0">
                <a:solidFill>
                  <a:srgbClr val="002060"/>
                </a:solidFill>
              </a:rPr>
              <a:t> </a:t>
            </a:r>
            <a:r>
              <a:rPr lang="tt-RU" sz="3600" dirty="0" smtClean="0">
                <a:solidFill>
                  <a:srgbClr val="002060"/>
                </a:solidFill>
              </a:rPr>
              <a:t>(от нас)</a:t>
            </a:r>
          </a:p>
          <a:p>
            <a:r>
              <a:rPr lang="tt-RU" sz="3600" dirty="0" smtClean="0">
                <a:solidFill>
                  <a:srgbClr val="002060"/>
                </a:solidFill>
              </a:rPr>
              <a:t>Кемдә? </a:t>
            </a:r>
            <a:r>
              <a:rPr lang="tt-RU" sz="3600" b="1" dirty="0" smtClean="0">
                <a:solidFill>
                  <a:srgbClr val="002060"/>
                </a:solidFill>
              </a:rPr>
              <a:t>– Без</a:t>
            </a:r>
            <a:r>
              <a:rPr lang="tt-RU" sz="3600" b="1" u="sng" dirty="0" smtClean="0">
                <a:solidFill>
                  <a:srgbClr val="002060"/>
                </a:solidFill>
              </a:rPr>
              <a:t>дә</a:t>
            </a:r>
            <a:r>
              <a:rPr lang="tt-RU" sz="3600" b="1" dirty="0" smtClean="0">
                <a:solidFill>
                  <a:srgbClr val="002060"/>
                </a:solidFill>
              </a:rPr>
              <a:t> </a:t>
            </a:r>
            <a:r>
              <a:rPr lang="tt-RU" sz="3600" dirty="0" smtClean="0">
                <a:solidFill>
                  <a:srgbClr val="002060"/>
                </a:solidFill>
              </a:rPr>
              <a:t>(у нас)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>
                <a:solidFill>
                  <a:srgbClr val="C00000"/>
                </a:solidFill>
              </a:rPr>
              <a:t>Кем? – Без (мы)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356528" cy="4525963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ин</a:t>
            </a:r>
            <a:r>
              <a:rPr lang="tt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хәзер зурлар!</a:t>
            </a:r>
          </a:p>
          <a:p>
            <a:r>
              <a:rPr lang="tt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Күп эшли безнең куллар.</a:t>
            </a:r>
          </a:p>
          <a:p>
            <a:r>
              <a:rPr lang="tt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Сез безгә карагыз!</a:t>
            </a:r>
          </a:p>
          <a:p>
            <a:r>
              <a:rPr lang="tt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тузан да сөртәбез.</a:t>
            </a:r>
          </a:p>
          <a:p>
            <a:r>
              <a:rPr lang="tt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сулар да сибәбез.</a:t>
            </a:r>
          </a:p>
          <a:p>
            <a:r>
              <a:rPr lang="tt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идән дә юабыз.</a:t>
            </a:r>
          </a:p>
          <a:p>
            <a:r>
              <a:rPr lang="tt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инде хәзер зурлар!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11267"/>
            <a:ext cx="1616072" cy="20522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484" y="2368482"/>
            <a:ext cx="1403648" cy="2165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68482"/>
            <a:ext cx="1417340" cy="205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Өй эше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algn="ctr"/>
            <a:r>
              <a:rPr lang="tt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нче күнегү – телдән</a:t>
            </a:r>
          </a:p>
          <a:p>
            <a:pPr algn="ctr"/>
            <a:r>
              <a:rPr lang="tt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 нчы күнегү (3 нче бирем) 104 нче         бит – язмача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235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Татар теле дәресе</vt:lpstr>
      <vt:lpstr>Бу кем?</vt:lpstr>
      <vt:lpstr>Яңа сүзләр</vt:lpstr>
      <vt:lpstr>Тәрҗемә итегез</vt:lpstr>
      <vt:lpstr>Тәрҗемә итегез</vt:lpstr>
      <vt:lpstr>Презентация PowerPoint</vt:lpstr>
      <vt:lpstr>Кем? – Без (мы)</vt:lpstr>
      <vt:lpstr>Презентация PowerPoint</vt:lpstr>
      <vt:lpstr>Өй эше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Алсу</cp:lastModifiedBy>
  <cp:revision>21</cp:revision>
  <dcterms:created xsi:type="dcterms:W3CDTF">2011-01-05T18:58:43Z</dcterms:created>
  <dcterms:modified xsi:type="dcterms:W3CDTF">2013-03-14T17:23:01Z</dcterms:modified>
</cp:coreProperties>
</file>