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1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3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5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9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8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0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2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8E67-5AC4-4913-97D0-D6B76930C1E4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0C937-E53A-4AD3-95A7-17F4E997C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7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344816" cy="3154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Презентация к уроку </a:t>
            </a:r>
            <a:br>
              <a:rPr lang="ru-RU" b="1" dirty="0" smtClean="0"/>
            </a:br>
            <a:r>
              <a:rPr lang="ru-RU" b="1" dirty="0" smtClean="0"/>
              <a:t>русского языка.</a:t>
            </a:r>
            <a:br>
              <a:rPr lang="ru-RU" b="1" dirty="0" smtClean="0"/>
            </a:br>
            <a:r>
              <a:rPr lang="ru-RU" b="1" dirty="0" smtClean="0"/>
              <a:t>5 класс</a:t>
            </a:r>
            <a:br>
              <a:rPr lang="ru-RU" b="1" dirty="0" smtClean="0"/>
            </a:br>
            <a:r>
              <a:rPr lang="ru-RU" b="1" dirty="0" smtClean="0"/>
              <a:t>Тема «Зачем людям письмо?»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02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письмо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2411403"/>
            <a:ext cx="936104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15816" y="4149079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Что сделало?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30390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возникло</a:t>
            </a:r>
            <a:endParaRPr lang="ru-RU" sz="72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23928" y="2492896"/>
            <a:ext cx="1440160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71800" y="5157192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Как?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190867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из потребности</a:t>
            </a:r>
            <a:endParaRPr lang="ru-RU" sz="7200" b="1" dirty="0"/>
          </a:p>
        </p:txBody>
      </p:sp>
      <p:sp>
        <p:nvSpPr>
          <p:cNvPr id="3" name="Стрелка вниз 2"/>
          <p:cNvSpPr/>
          <p:nvPr/>
        </p:nvSpPr>
        <p:spPr>
          <a:xfrm rot="1763639">
            <a:off x="2588975" y="2771993"/>
            <a:ext cx="1008112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20038913">
            <a:off x="5479611" y="2728061"/>
            <a:ext cx="1093446" cy="216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65183" y="501732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66063" y="503068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Какой?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387147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68760"/>
            <a:ext cx="2952328" cy="21236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Общаться на расстоянии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17398" y="1281313"/>
            <a:ext cx="3499017" cy="2123658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Закреплять достижения людей</a:t>
            </a:r>
            <a:endParaRPr lang="ru-RU" sz="4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403648" y="188640"/>
            <a:ext cx="115212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40152" y="188640"/>
            <a:ext cx="122413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78354" y="4869160"/>
            <a:ext cx="74139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817398" y="3968784"/>
            <a:ext cx="3931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Которые что сделали?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68146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5769629" y="188640"/>
            <a:ext cx="84177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23928" y="1412776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изобрели</a:t>
            </a:r>
            <a:endParaRPr lang="ru-RU" sz="72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943960" y="2780928"/>
            <a:ext cx="49311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463988" y="3645024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Что ?</a:t>
            </a:r>
            <a:endParaRPr lang="ru-RU" sz="4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949570" y="4414465"/>
            <a:ext cx="49311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11960" y="5229200"/>
            <a:ext cx="4068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АЛФАВИТ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7129240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5202" y="2244438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5304" y="557033"/>
            <a:ext cx="1853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письмо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23288" y="1365354"/>
            <a:ext cx="22974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возникло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46777" y="2073240"/>
            <a:ext cx="3616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из потребности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4722" y="2875002"/>
            <a:ext cx="3484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Общаться на расстоянии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374066" y="2871364"/>
            <a:ext cx="4453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Закреплять достижения людей,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30494" y="3789040"/>
            <a:ext cx="4322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которые изобрели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432753" y="4847665"/>
            <a:ext cx="25675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АЛФАВИТ</a:t>
            </a:r>
            <a:endParaRPr lang="ru-RU" sz="4400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572000" y="1988840"/>
            <a:ext cx="0" cy="31158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572000" y="1209559"/>
            <a:ext cx="0" cy="31158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275856" y="2708920"/>
            <a:ext cx="1138285" cy="28803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572000" y="2708920"/>
            <a:ext cx="926696" cy="28803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884368" y="3333029"/>
            <a:ext cx="0" cy="60002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600573" y="4365104"/>
            <a:ext cx="0" cy="60002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5365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к уроку  русского языка. 5 класс Тема «Зачем людям письмо?» </vt:lpstr>
      <vt:lpstr>письмо</vt:lpstr>
      <vt:lpstr>возникло</vt:lpstr>
      <vt:lpstr>из потребности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</dc:title>
  <dc:creator>Учитель3</dc:creator>
  <cp:lastModifiedBy>Учитель3</cp:lastModifiedBy>
  <cp:revision>5</cp:revision>
  <dcterms:created xsi:type="dcterms:W3CDTF">2014-11-26T09:49:38Z</dcterms:created>
  <dcterms:modified xsi:type="dcterms:W3CDTF">2014-11-26T10:31:33Z</dcterms:modified>
</cp:coreProperties>
</file>