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94" r:id="rId3"/>
    <p:sldId id="268" r:id="rId4"/>
    <p:sldId id="258" r:id="rId5"/>
    <p:sldId id="285" r:id="rId6"/>
    <p:sldId id="290" r:id="rId7"/>
    <p:sldId id="265" r:id="rId8"/>
    <p:sldId id="292" r:id="rId9"/>
    <p:sldId id="293" r:id="rId10"/>
    <p:sldId id="263" r:id="rId11"/>
    <p:sldId id="286" r:id="rId12"/>
    <p:sldId id="276" r:id="rId13"/>
    <p:sldId id="287" r:id="rId14"/>
    <p:sldId id="266" r:id="rId15"/>
    <p:sldId id="267" r:id="rId16"/>
    <p:sldId id="274" r:id="rId17"/>
    <p:sldId id="280" r:id="rId18"/>
    <p:sldId id="277" r:id="rId19"/>
    <p:sldId id="289" r:id="rId20"/>
    <p:sldId id="288" r:id="rId21"/>
    <p:sldId id="275" r:id="rId22"/>
    <p:sldId id="291" r:id="rId23"/>
    <p:sldId id="273" r:id="rId24"/>
    <p:sldId id="271" r:id="rId25"/>
    <p:sldId id="295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B0D1-F622-4F29-8812-64E1FA6C8F2C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63C8-91C6-44C8-ADB3-A5B6B21BD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qrok.net/uploads/posts/2010-02/1266738836_kutuzov_by_volkov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4610/107226431.19/0_690f2_cb3afd12_XL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s10513.userapi.com/u86939595/-14/x_4214d6ee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img1.liveinternet.ru/images/foto/b/0/83/1380083/f_3429377.gi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kostyor.ru/history/flag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ofia-sfo.ru/sites/default/files/ff34829c.jpg?128469980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young.rzd.ru/dbmm/images/41/4080/443534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43848" cy="58579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4 ноября –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День народного единства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Pictures\vie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13" y="500042"/>
            <a:ext cx="7836877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6.radikal.ru/i215/1011/2f/48df464e07f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ladnews.ru/uploads/2012/02/26/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435771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Marten's Pol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на\Pictures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576388"/>
            <a:ext cx="4943475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Pictures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215369" cy="478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qrok.net/uploads/posts/2010-02/1266738836_kutuzov_by_volk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628654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4610/107226431.19/0_690f2_cb3afd12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7256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10513.userapi.com/u86939595/-14/x_4214d6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450059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ewalls.com/pic/201104/1024x768/reWalls.com-3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С историей не спорят                                       </a:t>
            </a:r>
            <a:br>
              <a:rPr lang="ru-RU" sz="1600" dirty="0" smtClean="0"/>
            </a:br>
            <a:r>
              <a:rPr lang="ru-RU" sz="1600" dirty="0" smtClean="0"/>
              <a:t>С историей живут,</a:t>
            </a:r>
            <a:br>
              <a:rPr lang="ru-RU" sz="1600" dirty="0" smtClean="0"/>
            </a:br>
            <a:r>
              <a:rPr lang="ru-RU" sz="1600" dirty="0" smtClean="0"/>
              <a:t>Она объединяет </a:t>
            </a:r>
            <a:br>
              <a:rPr lang="ru-RU" sz="1600" dirty="0" smtClean="0"/>
            </a:br>
            <a:r>
              <a:rPr lang="ru-RU" sz="1600" dirty="0" smtClean="0"/>
              <a:t>На подвиг и на труд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Едино государство,</a:t>
            </a:r>
            <a:br>
              <a:rPr lang="ru-RU" sz="1600" dirty="0" smtClean="0"/>
            </a:br>
            <a:r>
              <a:rPr lang="ru-RU" sz="1600" dirty="0" smtClean="0"/>
              <a:t>Когда един народ,</a:t>
            </a:r>
            <a:br>
              <a:rPr lang="ru-RU" sz="1600" dirty="0" smtClean="0"/>
            </a:br>
            <a:r>
              <a:rPr lang="ru-RU" sz="1600" dirty="0" smtClean="0"/>
              <a:t>Когда великой силой</a:t>
            </a:r>
            <a:br>
              <a:rPr lang="ru-RU" sz="1600" dirty="0" smtClean="0"/>
            </a:br>
            <a:r>
              <a:rPr lang="ru-RU" sz="1600" dirty="0" smtClean="0"/>
              <a:t>Он движется вперед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Врага он побеждает,</a:t>
            </a:r>
            <a:br>
              <a:rPr lang="ru-RU" sz="1600" dirty="0" smtClean="0"/>
            </a:br>
            <a:r>
              <a:rPr lang="ru-RU" sz="1600" dirty="0" smtClean="0"/>
              <a:t>Объединившись в бой,</a:t>
            </a:r>
            <a:br>
              <a:rPr lang="ru-RU" sz="1600" dirty="0" smtClean="0"/>
            </a:br>
            <a:r>
              <a:rPr lang="ru-RU" sz="1600" dirty="0" smtClean="0"/>
              <a:t>И Русь освобождает,</a:t>
            </a:r>
            <a:br>
              <a:rPr lang="ru-RU" sz="1600" dirty="0" smtClean="0"/>
            </a:br>
            <a:r>
              <a:rPr lang="ru-RU" sz="1600" dirty="0" smtClean="0"/>
              <a:t>И жертвует собой.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Во славу тех героев</a:t>
            </a:r>
            <a:br>
              <a:rPr lang="ru-RU" sz="1600" dirty="0" smtClean="0"/>
            </a:br>
            <a:r>
              <a:rPr lang="ru-RU" sz="1600" dirty="0" smtClean="0"/>
              <a:t>Живем одной судьбой,</a:t>
            </a:r>
            <a:br>
              <a:rPr lang="ru-RU" sz="1600" dirty="0" smtClean="0"/>
            </a:br>
            <a:r>
              <a:rPr lang="ru-RU" sz="1600" dirty="0" smtClean="0"/>
              <a:t>Сегодня День единства</a:t>
            </a:r>
            <a:br>
              <a:rPr lang="ru-RU" sz="1600" dirty="0" smtClean="0"/>
            </a:br>
            <a:r>
              <a:rPr lang="ru-RU" sz="1600" dirty="0" smtClean="0"/>
              <a:t>Мы празднуем с тобой!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Ушли в историю года,</a:t>
            </a:r>
            <a:br>
              <a:rPr lang="ru-RU" sz="1600" dirty="0" smtClean="0"/>
            </a:br>
            <a:r>
              <a:rPr lang="ru-RU" sz="1600" dirty="0" smtClean="0"/>
              <a:t>     Цари менялись и народы,</a:t>
            </a:r>
            <a:br>
              <a:rPr lang="ru-RU" sz="1600" dirty="0" smtClean="0"/>
            </a:br>
            <a:r>
              <a:rPr lang="ru-RU" sz="1600" dirty="0" smtClean="0"/>
              <a:t>     Но время смутное, невзгоды</a:t>
            </a:r>
            <a:br>
              <a:rPr lang="ru-RU" sz="1600" dirty="0" smtClean="0"/>
            </a:br>
            <a:r>
              <a:rPr lang="ru-RU" sz="1600" dirty="0" smtClean="0"/>
              <a:t>     Русь не забудет никогда!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arshal-jukov.narod.ru/phot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7606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6478587"/>
          </a:xfrm>
        </p:spPr>
        <p:txBody>
          <a:bodyPr/>
          <a:lstStyle/>
          <a:p>
            <a:pPr algn="ctr"/>
            <a:r>
              <a:rPr lang="ru-RU" sz="2400" dirty="0" smtClean="0"/>
              <a:t> В День единства будем рядом,</a:t>
            </a:r>
            <a:br>
              <a:rPr lang="ru-RU" sz="2400" dirty="0" smtClean="0"/>
            </a:br>
            <a:r>
              <a:rPr lang="ru-RU" sz="2400" dirty="0" smtClean="0"/>
              <a:t> Будем вместе навсегда,</a:t>
            </a:r>
            <a:br>
              <a:rPr lang="ru-RU" sz="2400" dirty="0" smtClean="0"/>
            </a:br>
            <a:r>
              <a:rPr lang="ru-RU" sz="2400" dirty="0" smtClean="0"/>
              <a:t> Все народности России</a:t>
            </a:r>
            <a:br>
              <a:rPr lang="ru-RU" sz="2400" dirty="0" smtClean="0"/>
            </a:br>
            <a:r>
              <a:rPr lang="ru-RU" sz="2400" dirty="0" smtClean="0"/>
              <a:t> В дальних селах, городах!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Вместе жить, работать, строить,</a:t>
            </a:r>
            <a:br>
              <a:rPr lang="ru-RU" sz="2400" dirty="0" smtClean="0"/>
            </a:br>
            <a:r>
              <a:rPr lang="ru-RU" sz="2400" dirty="0" smtClean="0"/>
              <a:t> Сеять хлеб, растить детей,</a:t>
            </a:r>
            <a:br>
              <a:rPr lang="ru-RU" sz="2400" dirty="0" smtClean="0"/>
            </a:br>
            <a:r>
              <a:rPr lang="ru-RU" sz="2400" dirty="0" smtClean="0"/>
              <a:t> Созидать, любить и спорить,</a:t>
            </a:r>
            <a:br>
              <a:rPr lang="ru-RU" sz="2400" dirty="0" smtClean="0"/>
            </a:br>
            <a:r>
              <a:rPr lang="ru-RU" sz="2400" dirty="0" smtClean="0"/>
              <a:t> Охранять покой людей,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Предков чтить, дела их помнить,</a:t>
            </a:r>
            <a:br>
              <a:rPr lang="ru-RU" sz="2400" dirty="0" smtClean="0"/>
            </a:br>
            <a:r>
              <a:rPr lang="ru-RU" sz="2400" dirty="0" smtClean="0"/>
              <a:t> Войн, конфликтов избегать,</a:t>
            </a:r>
            <a:br>
              <a:rPr lang="ru-RU" sz="2400" dirty="0" smtClean="0"/>
            </a:br>
            <a:r>
              <a:rPr lang="ru-RU" sz="2400" dirty="0" smtClean="0"/>
              <a:t> Чтобы счастьем жизнь наполнить,</a:t>
            </a:r>
            <a:br>
              <a:rPr lang="ru-RU" sz="2400" dirty="0" smtClean="0"/>
            </a:br>
            <a:r>
              <a:rPr lang="ru-RU" sz="2400" dirty="0" smtClean="0"/>
              <a:t> Чтоб под мирным небом спать.</a:t>
            </a:r>
            <a:endParaRPr lang="ru-RU" sz="8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чий стол\Новая папка\35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foto/b/0/83/1380083/f_342937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764386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лаг Российской Федер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666303"/>
            <a:ext cx="764386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крепнет от моря до моря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Двуглавого сила орла!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вечно на вольном просторе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стоит, как скала!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высится гордо и смело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нею трехцветный наш флаг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благо славянского дела,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рагам всем на сором и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страх!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57166"/>
            <a:ext cx="457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Россия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—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священная наша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держава,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Россия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—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любимая наша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страна.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Могучая воля, великая слава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—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Твоё достоянье на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времена!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Славься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Отечество наше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свободное,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Братских народов союз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вековой,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Предками данная мудрость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народная!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Славься, страна! Мы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гордимся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тобой!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южных морей до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полярного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края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Раскинулись наши леса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поля.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Одна ты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свете! Одна ты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такая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—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Хранимая Богом родная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земля!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Славься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Отечество наше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свободное,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Братских народов союз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вековой,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Предками данная мудрость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народная!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Славься, страна! Мы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гордимся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тобой!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Широкий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простор для мечты и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жизни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Грядущие нам открывают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года.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 силу даёт наша верность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Отчизне.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было, так есть и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будет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всегда!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Славься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Отечество наше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свободное,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Братских народов союз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вековой,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Предками данная мудрость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народная!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Славься, страна! Мы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гордимся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тобой!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Pictures\1261371240_7337863_img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0105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Pictures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6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минин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Единство нации – самая высокая духовная ценность.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Pictures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1536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fia-sfo.ru/sites/default/files/ff34829c.jpg?12846998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young.rzd.ru/dbmm/images/41/4080/44353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286808" cy="580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407</TotalTime>
  <Words>66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 Microsoft Office PowerPoint</vt:lpstr>
      <vt:lpstr>4 ноября –  День народного единства.</vt:lpstr>
      <vt:lpstr>С историей не спорят                                        С историей живут, Она объединяет  На подвиг и на труд   Едино государство, Когда един народ, Когда великой силой Он движется вперед   Врага он побеждает, Объединившись в бой, И Русь освобождает, И жертвует собой.   Во славу тех героев Живем одной судьбой, Сегодня День единства Мы празднуем с тобой!   Ушли в историю года,      Цари менялись и народы,      Но время смутное, невзгоды      Русь не забудет никогда! </vt:lpstr>
      <vt:lpstr>Презентация PowerPoint</vt:lpstr>
      <vt:lpstr>Презентация PowerPoint</vt:lpstr>
      <vt:lpstr>Презентация PowerPoint</vt:lpstr>
      <vt:lpstr>Единство нации – самая высокая духовная ценность.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День единства будем рядом,  Будем вместе навсегда,  Все народности России  В дальних селах, городах!   Вместе жить, работать, строить,  Сеять хлеб, растить детей,  Созидать, любить и спорить,  Охранять покой людей,   Предков чтить, дела их помнить,  Войн, конфликтов избегать,  Чтобы счастьем жизнь наполнить,  Чтоб под мирным небом спать.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единства.</dc:title>
  <dc:creator>Анна</dc:creator>
  <cp:lastModifiedBy>1</cp:lastModifiedBy>
  <cp:revision>65</cp:revision>
  <dcterms:created xsi:type="dcterms:W3CDTF">2012-10-22T02:57:25Z</dcterms:created>
  <dcterms:modified xsi:type="dcterms:W3CDTF">2012-11-01T04:43:19Z</dcterms:modified>
</cp:coreProperties>
</file>