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5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2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1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4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6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9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5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1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F682-939C-40FF-83CC-8A0632D7E9F9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65AD-ED8D-4502-A0D5-ED0736AD4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9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484784"/>
            <a:ext cx="7772400" cy="864096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Тюштя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"/>
            <a:ext cx="4442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Тюштя</a:t>
            </a:r>
            <a:r>
              <a:rPr lang="ru-RU" b="1" i="1" dirty="0"/>
              <a:t> </a:t>
            </a:r>
            <a:r>
              <a:rPr lang="ru-RU" b="1" i="1" dirty="0" err="1"/>
              <a:t>серьгядсь</a:t>
            </a:r>
            <a:r>
              <a:rPr lang="ru-RU" b="1" i="1" dirty="0"/>
              <a:t> </a:t>
            </a:r>
            <a:r>
              <a:rPr lang="ru-RU" b="1" i="1" dirty="0" err="1"/>
              <a:t>ломатть</a:t>
            </a:r>
            <a:r>
              <a:rPr lang="ru-RU" b="1" i="1" dirty="0"/>
              <a:t>. </a:t>
            </a:r>
            <a:r>
              <a:rPr lang="ru-RU" b="1" i="1" dirty="0" err="1"/>
              <a:t>Лиссь</a:t>
            </a:r>
            <a:r>
              <a:rPr lang="ru-RU" b="1" i="1" dirty="0"/>
              <a:t> </a:t>
            </a:r>
            <a:r>
              <a:rPr lang="ru-RU" b="1" i="1" dirty="0" err="1"/>
              <a:t>Тюштя</a:t>
            </a:r>
            <a:r>
              <a:rPr lang="ru-RU" b="1" i="1" dirty="0"/>
              <a:t> сери </a:t>
            </a:r>
            <a:r>
              <a:rPr lang="ru-RU" b="1" i="1" dirty="0" err="1"/>
              <a:t>куцема</a:t>
            </a:r>
            <a:r>
              <a:rPr lang="ru-RU" b="1" i="1" dirty="0"/>
              <a:t> </a:t>
            </a:r>
            <a:r>
              <a:rPr lang="ru-RU" b="1" i="1" dirty="0" err="1"/>
              <a:t>лангозонза</a:t>
            </a:r>
            <a:r>
              <a:rPr lang="ru-RU" b="1" i="1" dirty="0"/>
              <a:t>, </a:t>
            </a:r>
            <a:r>
              <a:rPr lang="ru-RU" b="1" i="1" dirty="0" err="1"/>
              <a:t>сявсь</a:t>
            </a:r>
            <a:r>
              <a:rPr lang="ru-RU" b="1" i="1" dirty="0"/>
              <a:t> </a:t>
            </a:r>
            <a:r>
              <a:rPr lang="ru-RU" b="1" i="1" dirty="0" err="1"/>
              <a:t>кядезонза</a:t>
            </a:r>
            <a:r>
              <a:rPr lang="ru-RU" b="1" i="1" dirty="0"/>
              <a:t> </a:t>
            </a:r>
            <a:r>
              <a:rPr lang="ru-RU" b="1" i="1" dirty="0" err="1"/>
              <a:t>оцю</a:t>
            </a:r>
            <a:r>
              <a:rPr lang="ru-RU" b="1" i="1" dirty="0"/>
              <a:t> </a:t>
            </a:r>
            <a:r>
              <a:rPr lang="ru-RU" b="1" i="1" dirty="0" err="1"/>
              <a:t>сюраи</a:t>
            </a:r>
            <a:r>
              <a:rPr lang="ru-RU" b="1" i="1" dirty="0"/>
              <a:t> </a:t>
            </a:r>
            <a:r>
              <a:rPr lang="ru-RU" b="1" i="1" dirty="0" err="1"/>
              <a:t>ушедсь</a:t>
            </a:r>
            <a:r>
              <a:rPr lang="ru-RU" b="1" i="1" dirty="0"/>
              <a:t> </a:t>
            </a:r>
            <a:r>
              <a:rPr lang="ru-RU" b="1" i="1" dirty="0" err="1"/>
              <a:t>уфама</a:t>
            </a:r>
            <a:r>
              <a:rPr lang="ru-RU" b="1" i="1" dirty="0"/>
              <a:t> </a:t>
            </a:r>
            <a:r>
              <a:rPr lang="ru-RU" b="1" i="1" dirty="0" err="1"/>
              <a:t>колма</a:t>
            </a:r>
            <a:r>
              <a:rPr lang="ru-RU" b="1" i="1" dirty="0"/>
              <a:t> </a:t>
            </a:r>
            <a:r>
              <a:rPr lang="ru-RU" b="1" i="1" dirty="0" smtClean="0"/>
              <a:t>шири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3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r>
              <a:rPr lang="ru-RU" sz="4000" b="1" i="1" dirty="0" err="1"/>
              <a:t>Тюштя</a:t>
            </a:r>
            <a:r>
              <a:rPr lang="ru-RU" sz="4000" b="1" i="1" dirty="0"/>
              <a:t> </a:t>
            </a:r>
            <a:r>
              <a:rPr lang="ru-RU" sz="4000" b="1" i="1" dirty="0" err="1"/>
              <a:t>аралазень</a:t>
            </a:r>
            <a:r>
              <a:rPr lang="ru-RU" sz="4000" b="1" i="1" dirty="0"/>
              <a:t> </a:t>
            </a:r>
            <a:r>
              <a:rPr lang="ru-RU" sz="4000" b="1" i="1" dirty="0" err="1"/>
              <a:t>мокшетнень</a:t>
            </a:r>
            <a:r>
              <a:rPr lang="ru-RU" sz="4000" b="1" i="1" dirty="0"/>
              <a:t> и </a:t>
            </a:r>
            <a:r>
              <a:rPr lang="ru-RU" sz="4000" b="1" i="1" dirty="0" err="1"/>
              <a:t>эрзятнень</a:t>
            </a:r>
            <a:r>
              <a:rPr lang="ru-RU" sz="4000" b="1" i="1" dirty="0"/>
              <a:t>. И </a:t>
            </a:r>
            <a:r>
              <a:rPr lang="ru-RU" sz="4000" b="1" i="1" dirty="0" err="1"/>
              <a:t>арьсесь</a:t>
            </a:r>
            <a:r>
              <a:rPr lang="ru-RU" sz="4000" b="1" i="1" dirty="0"/>
              <a:t> </a:t>
            </a:r>
            <a:r>
              <a:rPr lang="ru-RU" sz="4000" b="1" i="1" dirty="0" err="1"/>
              <a:t>Тюштя</a:t>
            </a:r>
            <a:r>
              <a:rPr lang="ru-RU" sz="4000" b="1" i="1" dirty="0"/>
              <a:t> </a:t>
            </a:r>
            <a:r>
              <a:rPr lang="ru-RU" sz="4000" b="1" i="1" dirty="0" err="1"/>
              <a:t>ётафтомс</a:t>
            </a:r>
            <a:r>
              <a:rPr lang="ru-RU" sz="4000" b="1" i="1" dirty="0"/>
              <a:t> </a:t>
            </a:r>
            <a:r>
              <a:rPr lang="ru-RU" sz="4000" b="1" i="1" dirty="0" err="1"/>
              <a:t>эсь</a:t>
            </a:r>
            <a:r>
              <a:rPr lang="ru-RU" sz="4000" b="1" i="1" dirty="0"/>
              <a:t> </a:t>
            </a:r>
            <a:r>
              <a:rPr lang="ru-RU" sz="4000" b="1" i="1" dirty="0" err="1"/>
              <a:t>народонц</a:t>
            </a:r>
            <a:r>
              <a:rPr lang="ru-RU" sz="4000" b="1" i="1" dirty="0"/>
              <a:t> </a:t>
            </a:r>
            <a:r>
              <a:rPr lang="ru-RU" sz="4000" b="1" i="1" dirty="0" err="1"/>
              <a:t>туста</a:t>
            </a:r>
            <a:r>
              <a:rPr lang="ru-RU" sz="4000" b="1" i="1" dirty="0"/>
              <a:t> </a:t>
            </a:r>
            <a:r>
              <a:rPr lang="ru-RU" sz="4000" b="1" i="1" dirty="0" err="1"/>
              <a:t>вирьхнень</a:t>
            </a:r>
            <a:r>
              <a:rPr lang="ru-RU" sz="4000" b="1" i="1" dirty="0"/>
              <a:t> </a:t>
            </a:r>
            <a:r>
              <a:rPr lang="ru-RU" sz="4000" b="1" i="1" dirty="0" err="1"/>
              <a:t>пачк</a:t>
            </a:r>
            <a:r>
              <a:rPr lang="ru-RU" sz="4000" b="1" i="1" dirty="0"/>
              <a:t>, </a:t>
            </a:r>
            <a:r>
              <a:rPr lang="ru-RU" sz="4000" b="1" i="1" dirty="0" err="1"/>
              <a:t>сяда</a:t>
            </a:r>
            <a:r>
              <a:rPr lang="ru-RU" sz="4000" b="1" i="1" dirty="0"/>
              <a:t> </a:t>
            </a:r>
            <a:r>
              <a:rPr lang="ru-RU" sz="4000" b="1" i="1" dirty="0" err="1"/>
              <a:t>ичкози</a:t>
            </a:r>
            <a:r>
              <a:rPr lang="ru-RU" sz="4000" b="1" i="1" dirty="0"/>
              <a:t> </a:t>
            </a:r>
            <a:r>
              <a:rPr lang="ru-RU" sz="4000" b="1" i="1" dirty="0" err="1"/>
              <a:t>вракнень</a:t>
            </a:r>
            <a:r>
              <a:rPr lang="ru-RU" sz="4000" b="1" i="1" dirty="0"/>
              <a:t> </a:t>
            </a:r>
            <a:r>
              <a:rPr lang="ru-RU" sz="4000" b="1" i="1" dirty="0" err="1"/>
              <a:t>эзда</a:t>
            </a:r>
            <a:r>
              <a:rPr lang="ru-RU" sz="4000" b="1" i="1" dirty="0"/>
              <a:t>. </a:t>
            </a:r>
            <a:r>
              <a:rPr lang="ru-RU" sz="4000" b="1" i="1" dirty="0" err="1"/>
              <a:t>Аньцек</a:t>
            </a:r>
            <a:r>
              <a:rPr lang="ru-RU" sz="4000" b="1" i="1" dirty="0"/>
              <a:t> </a:t>
            </a:r>
            <a:r>
              <a:rPr lang="ru-RU" sz="4000" b="1" i="1" dirty="0" err="1"/>
              <a:t>аф</a:t>
            </a:r>
            <a:r>
              <a:rPr lang="ru-RU" sz="4000" b="1" i="1" dirty="0"/>
              <a:t> </a:t>
            </a:r>
            <a:r>
              <a:rPr lang="ru-RU" sz="4000" b="1" i="1" dirty="0" err="1"/>
              <a:t>сембе</a:t>
            </a:r>
            <a:r>
              <a:rPr lang="ru-RU" sz="4000" b="1" i="1" dirty="0"/>
              <a:t> </a:t>
            </a:r>
            <a:r>
              <a:rPr lang="ru-RU" sz="4000" b="1" i="1" dirty="0" err="1"/>
              <a:t>тусть</a:t>
            </a:r>
            <a:r>
              <a:rPr lang="ru-RU" sz="4000" b="1" i="1" dirty="0"/>
              <a:t> </a:t>
            </a:r>
            <a:r>
              <a:rPr lang="ru-RU" sz="4000" b="1" i="1" dirty="0" err="1"/>
              <a:t>мархтонза</a:t>
            </a:r>
            <a:r>
              <a:rPr lang="ru-RU" sz="4000" b="1" i="1" dirty="0"/>
              <a:t>, кой-кит </a:t>
            </a:r>
            <a:r>
              <a:rPr lang="ru-RU" sz="4000" b="1" i="1" dirty="0" err="1"/>
              <a:t>лядсть</a:t>
            </a:r>
            <a:r>
              <a:rPr lang="ru-RU" sz="4000" b="1" i="1" dirty="0"/>
              <a:t>, </a:t>
            </a:r>
            <a:r>
              <a:rPr lang="ru-RU" sz="4000" b="1" i="1" dirty="0" err="1"/>
              <a:t>ашель</a:t>
            </a:r>
            <a:r>
              <a:rPr lang="ru-RU" sz="4000" b="1" i="1" dirty="0"/>
              <a:t> </a:t>
            </a:r>
            <a:r>
              <a:rPr lang="ru-RU" sz="4000" b="1" i="1" dirty="0" err="1"/>
              <a:t>мяльсна</a:t>
            </a:r>
            <a:r>
              <a:rPr lang="ru-RU" sz="4000" b="1" i="1" dirty="0"/>
              <a:t> </a:t>
            </a:r>
            <a:r>
              <a:rPr lang="ru-RU" sz="4000" b="1" i="1" dirty="0" err="1"/>
              <a:t>кадомс</a:t>
            </a:r>
            <a:r>
              <a:rPr lang="ru-RU" sz="4000" b="1" i="1" dirty="0"/>
              <a:t> </a:t>
            </a:r>
            <a:r>
              <a:rPr lang="ru-RU" sz="4000" b="1" i="1" dirty="0" err="1"/>
              <a:t>козяшиснон</a:t>
            </a:r>
            <a:r>
              <a:rPr lang="ru-RU" sz="40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032448" cy="65826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128"/>
            <a:ext cx="423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466728" cy="5472608"/>
          </a:xfrm>
        </p:spPr>
        <p:txBody>
          <a:bodyPr>
            <a:normAutofit/>
          </a:bodyPr>
          <a:lstStyle/>
          <a:p>
            <a:r>
              <a:rPr lang="ru-RU" sz="2800" i="1" dirty="0" err="1"/>
              <a:t>Кунардонь</a:t>
            </a:r>
            <a:r>
              <a:rPr lang="ru-RU" sz="2800" i="1" dirty="0"/>
              <a:t> </a:t>
            </a:r>
            <a:r>
              <a:rPr lang="ru-RU" sz="2800" i="1" dirty="0" err="1"/>
              <a:t>пинкнень</a:t>
            </a:r>
            <a:r>
              <a:rPr lang="ru-RU" sz="2800" i="1" dirty="0"/>
              <a:t> </a:t>
            </a:r>
            <a:r>
              <a:rPr lang="ru-RU" sz="2800" i="1" dirty="0" err="1"/>
              <a:t>мордватнень</a:t>
            </a:r>
            <a:r>
              <a:rPr lang="ru-RU" sz="2800" i="1" dirty="0"/>
              <a:t> </a:t>
            </a:r>
            <a:r>
              <a:rPr lang="ru-RU" sz="2800" i="1" dirty="0" err="1"/>
              <a:t>ашель</a:t>
            </a:r>
            <a:r>
              <a:rPr lang="ru-RU" sz="2800" i="1" dirty="0"/>
              <a:t> </a:t>
            </a:r>
            <a:r>
              <a:rPr lang="ru-RU" sz="2800" i="1" dirty="0" err="1"/>
              <a:t>оцязорсна</a:t>
            </a:r>
            <a:r>
              <a:rPr lang="ru-RU" sz="2800" i="1" dirty="0"/>
              <a:t> и синь </a:t>
            </a:r>
            <a:r>
              <a:rPr lang="ru-RU" sz="2800" i="1" dirty="0" err="1"/>
              <a:t>сембе</a:t>
            </a:r>
            <a:r>
              <a:rPr lang="ru-RU" sz="2800" i="1" dirty="0"/>
              <a:t> </a:t>
            </a:r>
            <a:r>
              <a:rPr lang="ru-RU" sz="2800" i="1" dirty="0" err="1"/>
              <a:t>тевснон</a:t>
            </a:r>
            <a:r>
              <a:rPr lang="ru-RU" sz="2800" i="1" dirty="0"/>
              <a:t> </a:t>
            </a:r>
            <a:r>
              <a:rPr lang="ru-RU" sz="2800" i="1" dirty="0" err="1"/>
              <a:t>арьсекшнелезь</a:t>
            </a:r>
            <a:r>
              <a:rPr lang="ru-RU" sz="2800" i="1" dirty="0"/>
              <a:t> </a:t>
            </a:r>
            <a:r>
              <a:rPr lang="ru-RU" sz="2800" i="1" dirty="0" err="1"/>
              <a:t>пуромксса</a:t>
            </a:r>
            <a:r>
              <a:rPr lang="ru-RU" sz="2800" i="1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669360"/>
          </a:xfrm>
        </p:spPr>
      </p:pic>
    </p:spTree>
    <p:extLst>
      <p:ext uri="{BB962C8B-B14F-4D97-AF65-F5344CB8AC3E}">
        <p14:creationId xmlns:p14="http://schemas.microsoft.com/office/powerpoint/2010/main" val="16251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6336704"/>
          </a:xfrm>
        </p:spPr>
        <p:txBody>
          <a:bodyPr>
            <a:normAutofit/>
          </a:bodyPr>
          <a:lstStyle/>
          <a:p>
            <a:r>
              <a:rPr lang="ru-RU" sz="3600" i="1" dirty="0" err="1"/>
              <a:t>Старейшинатне</a:t>
            </a:r>
            <a:r>
              <a:rPr lang="ru-RU" sz="3600" i="1" dirty="0"/>
              <a:t> </a:t>
            </a:r>
            <a:r>
              <a:rPr lang="ru-RU" sz="3600" i="1" dirty="0" err="1"/>
              <a:t>сайхть</a:t>
            </a:r>
            <a:r>
              <a:rPr lang="ru-RU" sz="3600" i="1" dirty="0"/>
              <a:t> </a:t>
            </a:r>
            <a:r>
              <a:rPr lang="ru-RU" sz="3600" i="1" dirty="0" err="1"/>
              <a:t>мяльс</a:t>
            </a:r>
            <a:r>
              <a:rPr lang="ru-RU" sz="3600" i="1" dirty="0"/>
              <a:t> </a:t>
            </a:r>
            <a:r>
              <a:rPr lang="ru-RU" sz="3600" i="1" dirty="0" err="1"/>
              <a:t>кочкамс</a:t>
            </a:r>
            <a:r>
              <a:rPr lang="ru-RU" sz="3600" i="1" dirty="0"/>
              <a:t> </a:t>
            </a:r>
            <a:r>
              <a:rPr lang="ru-RU" sz="3600" i="1" dirty="0" err="1"/>
              <a:t>эстейст</a:t>
            </a:r>
            <a:r>
              <a:rPr lang="ru-RU" sz="3600" i="1" dirty="0"/>
              <a:t> </a:t>
            </a:r>
            <a:r>
              <a:rPr lang="ru-RU" sz="3600" i="1" dirty="0" err="1"/>
              <a:t>оцязор</a:t>
            </a:r>
            <a:r>
              <a:rPr lang="ru-RU" sz="3600" i="1" dirty="0"/>
              <a:t>, </a:t>
            </a:r>
            <a:r>
              <a:rPr lang="ru-RU" sz="3600" i="1" dirty="0" err="1"/>
              <a:t>сяс</a:t>
            </a:r>
            <a:r>
              <a:rPr lang="ru-RU" sz="3600" i="1" dirty="0"/>
              <a:t> </a:t>
            </a:r>
            <a:r>
              <a:rPr lang="ru-RU" sz="3600" i="1" dirty="0" err="1"/>
              <a:t>мес</a:t>
            </a:r>
            <a:r>
              <a:rPr lang="ru-RU" sz="3600" i="1" dirty="0"/>
              <a:t> </a:t>
            </a:r>
            <a:r>
              <a:rPr lang="ru-RU" sz="3600" i="1" dirty="0" err="1"/>
              <a:t>сембе</a:t>
            </a:r>
            <a:r>
              <a:rPr lang="ru-RU" sz="3600" i="1" dirty="0"/>
              <a:t> </a:t>
            </a:r>
            <a:r>
              <a:rPr lang="ru-RU" sz="3600" i="1" dirty="0" err="1"/>
              <a:t>ширде</a:t>
            </a:r>
            <a:r>
              <a:rPr lang="ru-RU" sz="3600" i="1" dirty="0"/>
              <a:t> </a:t>
            </a:r>
            <a:r>
              <a:rPr lang="ru-RU" sz="3600" i="1" dirty="0" err="1"/>
              <a:t>ушедсть</a:t>
            </a:r>
            <a:r>
              <a:rPr lang="ru-RU" sz="3600" i="1" dirty="0"/>
              <a:t> </a:t>
            </a:r>
            <a:r>
              <a:rPr lang="ru-RU" sz="3600" i="1" dirty="0" err="1"/>
              <a:t>лангозост</a:t>
            </a:r>
            <a:r>
              <a:rPr lang="ru-RU" sz="3600" i="1" dirty="0"/>
              <a:t> </a:t>
            </a:r>
            <a:r>
              <a:rPr lang="ru-RU" sz="3600" i="1" dirty="0" err="1"/>
              <a:t>върьгятнема</a:t>
            </a: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0005" cy="7029400"/>
          </a:xfrm>
        </p:spPr>
      </p:pic>
    </p:spTree>
    <p:extLst>
      <p:ext uri="{BB962C8B-B14F-4D97-AF65-F5344CB8AC3E}">
        <p14:creationId xmlns:p14="http://schemas.microsoft.com/office/powerpoint/2010/main" val="32714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b="1" i="1" dirty="0" err="1"/>
              <a:t>Тюштянь</a:t>
            </a:r>
            <a:r>
              <a:rPr lang="ru-RU" b="1" i="1" dirty="0"/>
              <a:t> </a:t>
            </a:r>
            <a:r>
              <a:rPr lang="ru-RU" b="1" i="1" dirty="0" err="1"/>
              <a:t>инязоркс</a:t>
            </a:r>
            <a:r>
              <a:rPr lang="ru-RU" b="1" i="1" dirty="0"/>
              <a:t> </a:t>
            </a:r>
            <a:r>
              <a:rPr lang="ru-RU" b="1" i="1" dirty="0" err="1"/>
              <a:t>кочкамац.Эняльгодсть</a:t>
            </a:r>
            <a:r>
              <a:rPr lang="ru-RU" b="1" i="1" dirty="0"/>
              <a:t> </a:t>
            </a:r>
            <a:r>
              <a:rPr lang="ru-RU" b="1" i="1" dirty="0" err="1"/>
              <a:t>атятне</a:t>
            </a:r>
            <a:r>
              <a:rPr lang="ru-RU" b="1" i="1" dirty="0"/>
              <a:t> </a:t>
            </a:r>
            <a:r>
              <a:rPr lang="ru-RU" b="1" i="1" dirty="0" err="1"/>
              <a:t>Тюштянди</a:t>
            </a:r>
            <a:r>
              <a:rPr lang="ru-RU" b="1" i="1" dirty="0"/>
              <a:t>, арак, </a:t>
            </a:r>
            <a:r>
              <a:rPr lang="ru-RU" b="1" i="1" dirty="0" err="1"/>
              <a:t>кле</a:t>
            </a:r>
            <a:r>
              <a:rPr lang="ru-RU" b="1" i="1" dirty="0"/>
              <a:t>, </a:t>
            </a:r>
            <a:r>
              <a:rPr lang="ru-RU" b="1" i="1" dirty="0" err="1"/>
              <a:t>тейнек</a:t>
            </a:r>
            <a:r>
              <a:rPr lang="ru-RU" b="1" i="1" dirty="0"/>
              <a:t> </a:t>
            </a:r>
            <a:r>
              <a:rPr lang="ru-RU" b="1" i="1" dirty="0" err="1"/>
              <a:t>вятикс</a:t>
            </a:r>
            <a:r>
              <a:rPr lang="ru-RU" b="1" i="1" dirty="0"/>
              <a:t>, а сон </a:t>
            </a:r>
            <a:r>
              <a:rPr lang="ru-RU" b="1" i="1" dirty="0" err="1"/>
              <a:t>атказай</a:t>
            </a:r>
            <a:r>
              <a:rPr lang="ru-RU" b="1" i="1" dirty="0"/>
              <a:t>. </a:t>
            </a:r>
            <a:r>
              <a:rPr lang="ru-RU" b="1" i="1" dirty="0" err="1"/>
              <a:t>Ламос</a:t>
            </a:r>
            <a:r>
              <a:rPr lang="ru-RU" b="1" i="1" dirty="0"/>
              <a:t> </a:t>
            </a:r>
            <a:r>
              <a:rPr lang="ru-RU" b="1" i="1" dirty="0" err="1"/>
              <a:t>корхнезь</a:t>
            </a:r>
            <a:r>
              <a:rPr lang="ru-RU" b="1" i="1" dirty="0"/>
              <a:t>. </a:t>
            </a:r>
            <a:r>
              <a:rPr lang="ru-RU" b="1" i="1" dirty="0" err="1"/>
              <a:t>Мекпяли</a:t>
            </a:r>
            <a:r>
              <a:rPr lang="ru-RU" b="1" i="1" dirty="0"/>
              <a:t> </a:t>
            </a:r>
            <a:r>
              <a:rPr lang="ru-RU" b="1" i="1" dirty="0" err="1"/>
              <a:t>Тюштя</a:t>
            </a:r>
            <a:r>
              <a:rPr lang="ru-RU" b="1" i="1" dirty="0"/>
              <a:t> </a:t>
            </a:r>
            <a:r>
              <a:rPr lang="ru-RU" b="1" i="1" dirty="0" err="1"/>
              <a:t>тонгозе</a:t>
            </a:r>
            <a:r>
              <a:rPr lang="ru-RU" b="1" i="1" dirty="0"/>
              <a:t> </a:t>
            </a:r>
            <a:r>
              <a:rPr lang="ru-RU" b="1" i="1" dirty="0" err="1"/>
              <a:t>локша</a:t>
            </a:r>
            <a:r>
              <a:rPr lang="ru-RU" b="1" i="1" dirty="0"/>
              <a:t> </a:t>
            </a:r>
            <a:r>
              <a:rPr lang="ru-RU" b="1" i="1" dirty="0" err="1"/>
              <a:t>неденц</a:t>
            </a:r>
            <a:r>
              <a:rPr lang="ru-RU" b="1" i="1" dirty="0"/>
              <a:t> </a:t>
            </a:r>
            <a:r>
              <a:rPr lang="ru-RU" b="1" i="1" dirty="0" err="1"/>
              <a:t>модати</a:t>
            </a:r>
            <a:r>
              <a:rPr lang="ru-RU" b="1" i="1" dirty="0"/>
              <a:t> и </a:t>
            </a:r>
            <a:r>
              <a:rPr lang="ru-RU" b="1" i="1" dirty="0" err="1"/>
              <a:t>мярьгсь</a:t>
            </a:r>
            <a:r>
              <a:rPr lang="ru-RU" b="1" i="1" dirty="0"/>
              <a:t>, </a:t>
            </a:r>
            <a:r>
              <a:rPr lang="ru-RU" b="1" i="1" dirty="0" err="1"/>
              <a:t>къда</a:t>
            </a:r>
            <a:r>
              <a:rPr lang="ru-RU" b="1" i="1" dirty="0"/>
              <a:t> </a:t>
            </a:r>
            <a:r>
              <a:rPr lang="ru-RU" b="1" i="1" dirty="0" err="1"/>
              <a:t>озай</a:t>
            </a:r>
            <a:r>
              <a:rPr lang="ru-RU" b="1" i="1" dirty="0"/>
              <a:t> и </a:t>
            </a:r>
            <a:r>
              <a:rPr lang="ru-RU" b="1" i="1" dirty="0" err="1"/>
              <a:t>арай</a:t>
            </a:r>
            <a:r>
              <a:rPr lang="ru-RU" b="1" i="1" dirty="0"/>
              <a:t> </a:t>
            </a:r>
            <a:r>
              <a:rPr lang="ru-RU" b="1" i="1" dirty="0" err="1"/>
              <a:t>недсь</a:t>
            </a:r>
            <a:r>
              <a:rPr lang="ru-RU" b="1" i="1" dirty="0"/>
              <a:t> </a:t>
            </a:r>
            <a:r>
              <a:rPr lang="ru-RU" b="1" i="1" dirty="0" err="1"/>
              <a:t>панжи</a:t>
            </a:r>
            <a:r>
              <a:rPr lang="ru-RU" b="1" i="1" dirty="0"/>
              <a:t> </a:t>
            </a:r>
            <a:r>
              <a:rPr lang="ru-RU" b="1" i="1" dirty="0" err="1"/>
              <a:t>марлюкс</a:t>
            </a:r>
            <a:r>
              <a:rPr lang="ru-RU" b="1" i="1" dirty="0"/>
              <a:t>, </a:t>
            </a:r>
            <a:r>
              <a:rPr lang="ru-RU" b="1" i="1" dirty="0" err="1"/>
              <a:t>мъзярс</a:t>
            </a:r>
            <a:r>
              <a:rPr lang="ru-RU" b="1" i="1" dirty="0"/>
              <a:t> сон </a:t>
            </a:r>
            <a:r>
              <a:rPr lang="ru-RU" b="1" i="1" dirty="0" err="1"/>
              <a:t>сокасы</a:t>
            </a:r>
            <a:r>
              <a:rPr lang="ru-RU" b="1" i="1" dirty="0"/>
              <a:t> </a:t>
            </a:r>
            <a:r>
              <a:rPr lang="ru-RU" b="1" i="1" dirty="0" err="1"/>
              <a:t>боразданц</a:t>
            </a:r>
            <a:r>
              <a:rPr lang="ru-RU" b="1" i="1" dirty="0"/>
              <a:t>, </a:t>
            </a:r>
            <a:r>
              <a:rPr lang="ru-RU" b="1" i="1" dirty="0" err="1"/>
              <a:t>арай</a:t>
            </a:r>
            <a:r>
              <a:rPr lang="ru-RU" b="1" i="1" dirty="0"/>
              <a:t> </a:t>
            </a:r>
            <a:r>
              <a:rPr lang="ru-RU" b="1" i="1" dirty="0" err="1"/>
              <a:t>вятикс</a:t>
            </a:r>
            <a:r>
              <a:rPr lang="ru-RU" b="1" i="1" dirty="0"/>
              <a:t> </a:t>
            </a:r>
            <a:r>
              <a:rPr lang="ru-RU" b="1" i="1" dirty="0" err="1"/>
              <a:t>мокшэрзятненди</a:t>
            </a:r>
            <a:r>
              <a:rPr lang="ru-RU" b="1" i="1" dirty="0"/>
              <a:t>. И </a:t>
            </a:r>
            <a:r>
              <a:rPr lang="ru-RU" b="1" i="1" dirty="0" err="1"/>
              <a:t>лиссь</a:t>
            </a:r>
            <a:r>
              <a:rPr lang="ru-RU" b="1" i="1" dirty="0"/>
              <a:t> чуда: </a:t>
            </a:r>
            <a:r>
              <a:rPr lang="ru-RU" b="1" i="1" dirty="0" err="1"/>
              <a:t>локша</a:t>
            </a:r>
            <a:r>
              <a:rPr lang="ru-RU" b="1" i="1" dirty="0"/>
              <a:t> </a:t>
            </a:r>
            <a:r>
              <a:rPr lang="ru-RU" b="1" i="1" dirty="0" err="1"/>
              <a:t>недсь</a:t>
            </a:r>
            <a:r>
              <a:rPr lang="ru-RU" b="1" i="1" dirty="0"/>
              <a:t> </a:t>
            </a:r>
            <a:r>
              <a:rPr lang="ru-RU" b="1" i="1" dirty="0" err="1"/>
              <a:t>арась</a:t>
            </a:r>
            <a:r>
              <a:rPr lang="ru-RU" b="1" i="1" dirty="0"/>
              <a:t> </a:t>
            </a:r>
            <a:r>
              <a:rPr lang="ru-RU" b="1" i="1" dirty="0" err="1"/>
              <a:t>панжи</a:t>
            </a:r>
            <a:r>
              <a:rPr lang="ru-RU" b="1" i="1" dirty="0"/>
              <a:t> </a:t>
            </a:r>
            <a:r>
              <a:rPr lang="ru-RU" b="1" i="1" dirty="0" err="1"/>
              <a:t>марлюкс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8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4546848" cy="6336704"/>
          </a:xfrm>
        </p:spPr>
        <p:txBody>
          <a:bodyPr/>
          <a:lstStyle/>
          <a:p>
            <a:r>
              <a:rPr lang="ru-RU" dirty="0" err="1"/>
              <a:t>Арась</a:t>
            </a:r>
            <a:r>
              <a:rPr lang="ru-RU" dirty="0"/>
              <a:t> </a:t>
            </a:r>
            <a:r>
              <a:rPr lang="ru-RU" dirty="0" err="1"/>
              <a:t>Тюштя</a:t>
            </a:r>
            <a:r>
              <a:rPr lang="ru-RU" dirty="0"/>
              <a:t> </a:t>
            </a:r>
            <a:r>
              <a:rPr lang="ru-RU" dirty="0" err="1" smtClean="0"/>
              <a:t>оцязоркс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658014" cy="5760640"/>
          </a:xfrm>
        </p:spPr>
      </p:pic>
    </p:spTree>
    <p:extLst>
      <p:ext uri="{BB962C8B-B14F-4D97-AF65-F5344CB8AC3E}">
        <p14:creationId xmlns:p14="http://schemas.microsoft.com/office/powerpoint/2010/main" val="35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err="1"/>
              <a:t>Тюштянь</a:t>
            </a:r>
            <a:r>
              <a:rPr lang="ru-RU" b="1" i="1" dirty="0"/>
              <a:t> </a:t>
            </a:r>
            <a:r>
              <a:rPr lang="ru-RU" b="1" i="1" dirty="0" err="1"/>
              <a:t>азорондамац</a:t>
            </a:r>
            <a:r>
              <a:rPr lang="ru-RU" b="1" i="1" dirty="0"/>
              <a:t>. </a:t>
            </a:r>
            <a:r>
              <a:rPr lang="ru-RU" b="1" i="1" dirty="0" err="1"/>
              <a:t>Тюштя</a:t>
            </a:r>
            <a:r>
              <a:rPr lang="ru-RU" b="1" i="1" dirty="0"/>
              <a:t> </a:t>
            </a:r>
            <a:r>
              <a:rPr lang="ru-RU" b="1" i="1" dirty="0" err="1"/>
              <a:t>арась</a:t>
            </a:r>
            <a:r>
              <a:rPr lang="ru-RU" b="1" i="1" dirty="0"/>
              <a:t> </a:t>
            </a:r>
            <a:r>
              <a:rPr lang="ru-RU" b="1" i="1" dirty="0" err="1"/>
              <a:t>оцязоркс</a:t>
            </a:r>
            <a:r>
              <a:rPr lang="ru-RU" b="1" i="1" dirty="0"/>
              <a:t>, Сон </a:t>
            </a:r>
            <a:r>
              <a:rPr lang="ru-RU" b="1" i="1" dirty="0" err="1"/>
              <a:t>инязоркс</a:t>
            </a:r>
            <a:r>
              <a:rPr lang="ru-RU" b="1" i="1" dirty="0"/>
              <a:t> эста </a:t>
            </a:r>
            <a:r>
              <a:rPr lang="ru-RU" b="1" i="1" dirty="0" err="1"/>
              <a:t>арась</a:t>
            </a:r>
            <a:r>
              <a:rPr lang="ru-RU" b="1" i="1" dirty="0"/>
              <a:t>, </a:t>
            </a:r>
            <a:r>
              <a:rPr lang="ru-RU" b="1" i="1" dirty="0" err="1"/>
              <a:t>Мокшетненди</a:t>
            </a:r>
            <a:r>
              <a:rPr lang="ru-RU" b="1" i="1" dirty="0"/>
              <a:t>, </a:t>
            </a:r>
            <a:r>
              <a:rPr lang="ru-RU" b="1" i="1" dirty="0" err="1"/>
              <a:t>эрзятненди</a:t>
            </a:r>
            <a:r>
              <a:rPr lang="ru-RU" b="1" i="1" dirty="0"/>
              <a:t>, </a:t>
            </a:r>
            <a:r>
              <a:rPr lang="ru-RU" b="1" i="1" dirty="0" err="1"/>
              <a:t>Эряй</a:t>
            </a:r>
            <a:r>
              <a:rPr lang="ru-RU" b="1" i="1" dirty="0"/>
              <a:t> – </a:t>
            </a:r>
            <a:r>
              <a:rPr lang="ru-RU" b="1" i="1" dirty="0" err="1"/>
              <a:t>ащи</a:t>
            </a:r>
            <a:r>
              <a:rPr lang="ru-RU" b="1" i="1" dirty="0"/>
              <a:t> </a:t>
            </a:r>
            <a:r>
              <a:rPr lang="ru-RU" b="1" i="1" dirty="0" err="1"/>
              <a:t>фкя</a:t>
            </a:r>
            <a:r>
              <a:rPr lang="ru-RU" b="1" i="1" dirty="0"/>
              <a:t> </a:t>
            </a:r>
            <a:r>
              <a:rPr lang="ru-RU" b="1" i="1" dirty="0" err="1"/>
              <a:t>народти</a:t>
            </a:r>
            <a:r>
              <a:rPr lang="ru-RU" b="1" i="1" dirty="0"/>
              <a:t>, </a:t>
            </a:r>
            <a:r>
              <a:rPr lang="ru-RU" b="1" i="1" dirty="0" err="1"/>
              <a:t>Ульсь</a:t>
            </a:r>
            <a:r>
              <a:rPr lang="ru-RU" b="1" i="1" dirty="0"/>
              <a:t> сон </a:t>
            </a:r>
            <a:r>
              <a:rPr lang="ru-RU" b="1" i="1" dirty="0" err="1"/>
              <a:t>оцязоркс</a:t>
            </a:r>
            <a:r>
              <a:rPr lang="ru-RU" b="1" i="1" dirty="0"/>
              <a:t> </a:t>
            </a:r>
            <a:r>
              <a:rPr lang="ru-RU" b="1" i="1" dirty="0" err="1"/>
              <a:t>инь</a:t>
            </a:r>
            <a:r>
              <a:rPr lang="ru-RU" b="1" i="1" dirty="0"/>
              <a:t> </a:t>
            </a:r>
            <a:r>
              <a:rPr lang="ru-RU" b="1" i="1" dirty="0" err="1"/>
              <a:t>виись</a:t>
            </a:r>
            <a:r>
              <a:rPr lang="ru-RU" b="1" i="1" dirty="0"/>
              <a:t>, </a:t>
            </a:r>
            <a:r>
              <a:rPr lang="ru-RU" b="1" i="1" dirty="0" err="1"/>
              <a:t>Ульсь</a:t>
            </a:r>
            <a:r>
              <a:rPr lang="ru-RU" b="1" i="1" dirty="0"/>
              <a:t> </a:t>
            </a:r>
            <a:r>
              <a:rPr lang="ru-RU" b="1" i="1" dirty="0" err="1"/>
              <a:t>инязорс</a:t>
            </a:r>
            <a:r>
              <a:rPr lang="ru-RU" b="1" i="1" dirty="0"/>
              <a:t> сон </a:t>
            </a:r>
            <a:r>
              <a:rPr lang="ru-RU" b="1" i="1" dirty="0" err="1"/>
              <a:t>инь</a:t>
            </a:r>
            <a:r>
              <a:rPr lang="ru-RU" b="1" i="1" dirty="0"/>
              <a:t> ёжусь, </a:t>
            </a:r>
            <a:r>
              <a:rPr lang="ru-RU" b="1" i="1" dirty="0" err="1"/>
              <a:t>Эсь</a:t>
            </a:r>
            <a:r>
              <a:rPr lang="ru-RU" b="1" i="1" dirty="0"/>
              <a:t> </a:t>
            </a:r>
            <a:r>
              <a:rPr lang="ru-RU" b="1" i="1" dirty="0" err="1"/>
              <a:t>народонц</a:t>
            </a:r>
            <a:r>
              <a:rPr lang="ru-RU" b="1" i="1" dirty="0"/>
              <a:t> </a:t>
            </a:r>
            <a:r>
              <a:rPr lang="ru-RU" b="1" i="1" dirty="0" err="1"/>
              <a:t>кирдезе</a:t>
            </a:r>
            <a:r>
              <a:rPr lang="ru-RU" b="1" i="1" dirty="0"/>
              <a:t>, Пара </a:t>
            </a:r>
            <a:r>
              <a:rPr lang="ru-RU" b="1" i="1" dirty="0" err="1"/>
              <a:t>тевс</a:t>
            </a:r>
            <a:r>
              <a:rPr lang="ru-RU" b="1" i="1" dirty="0"/>
              <a:t> сонь </a:t>
            </a:r>
            <a:r>
              <a:rPr lang="ru-RU" b="1" i="1" dirty="0" err="1"/>
              <a:t>вятезе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9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258816" cy="12961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Тюштя</a:t>
            </a:r>
            <a:r>
              <a:rPr lang="ru-RU" dirty="0"/>
              <a:t> </a:t>
            </a:r>
            <a:r>
              <a:rPr lang="ru-RU" dirty="0" err="1"/>
              <a:t>кучсь</a:t>
            </a:r>
            <a:r>
              <a:rPr lang="ru-RU" dirty="0"/>
              <a:t> </a:t>
            </a:r>
            <a:r>
              <a:rPr lang="ru-RU" dirty="0" err="1"/>
              <a:t>кудат</a:t>
            </a:r>
            <a:r>
              <a:rPr lang="ru-RU" dirty="0"/>
              <a:t> </a:t>
            </a:r>
            <a:r>
              <a:rPr lang="ru-RU" dirty="0" err="1"/>
              <a:t>Паксянянди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" y="116632"/>
            <a:ext cx="4412178" cy="6624736"/>
          </a:xfrm>
        </p:spPr>
      </p:pic>
    </p:spTree>
    <p:extLst>
      <p:ext uri="{BB962C8B-B14F-4D97-AF65-F5344CB8AC3E}">
        <p14:creationId xmlns:p14="http://schemas.microsoft.com/office/powerpoint/2010/main" val="540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 </a:t>
            </a:r>
            <a:r>
              <a:rPr lang="ru-RU" b="1" i="1" dirty="0" err="1"/>
              <a:t>Кальдяв</a:t>
            </a:r>
            <a:r>
              <a:rPr lang="ru-RU" b="1" i="1" dirty="0"/>
              <a:t> </a:t>
            </a:r>
            <a:r>
              <a:rPr lang="ru-RU" b="1" i="1" dirty="0" err="1"/>
              <a:t>кулять</a:t>
            </a:r>
            <a:r>
              <a:rPr lang="ru-RU" b="1" i="1" dirty="0"/>
              <a:t> </a:t>
            </a:r>
            <a:r>
              <a:rPr lang="ru-RU" b="1" i="1" dirty="0" err="1"/>
              <a:t>самац</a:t>
            </a:r>
            <a:r>
              <a:rPr lang="ru-RU" b="1" i="1" dirty="0"/>
              <a:t>. Весть </a:t>
            </a:r>
            <a:r>
              <a:rPr lang="ru-RU" b="1" i="1" dirty="0" err="1"/>
              <a:t>Тюштя</a:t>
            </a:r>
            <a:r>
              <a:rPr lang="ru-RU" b="1" i="1" dirty="0"/>
              <a:t> </a:t>
            </a:r>
            <a:r>
              <a:rPr lang="ru-RU" b="1" i="1" dirty="0" err="1"/>
              <a:t>озафоль</a:t>
            </a:r>
            <a:r>
              <a:rPr lang="ru-RU" b="1" i="1" dirty="0"/>
              <a:t> </a:t>
            </a:r>
            <a:r>
              <a:rPr lang="ru-RU" b="1" i="1" dirty="0" err="1"/>
              <a:t>эсь</a:t>
            </a:r>
            <a:r>
              <a:rPr lang="ru-RU" b="1" i="1" dirty="0"/>
              <a:t> </a:t>
            </a:r>
            <a:r>
              <a:rPr lang="ru-RU" b="1" i="1" dirty="0" err="1"/>
              <a:t>кудсонза</a:t>
            </a:r>
            <a:r>
              <a:rPr lang="ru-RU" b="1" i="1" dirty="0"/>
              <a:t> </a:t>
            </a:r>
            <a:r>
              <a:rPr lang="ru-RU" b="1" i="1" dirty="0" err="1"/>
              <a:t>тумонь</a:t>
            </a:r>
            <a:r>
              <a:rPr lang="ru-RU" b="1" i="1" dirty="0"/>
              <a:t> </a:t>
            </a:r>
            <a:r>
              <a:rPr lang="ru-RU" b="1" i="1" dirty="0" err="1"/>
              <a:t>скомня</a:t>
            </a:r>
            <a:r>
              <a:rPr lang="ru-RU" b="1" i="1" dirty="0"/>
              <a:t> </a:t>
            </a:r>
            <a:r>
              <a:rPr lang="ru-RU" b="1" i="1" dirty="0" err="1"/>
              <a:t>лангс</a:t>
            </a:r>
            <a:r>
              <a:rPr lang="ru-RU" b="1" i="1" dirty="0"/>
              <a:t>, </a:t>
            </a:r>
            <a:r>
              <a:rPr lang="ru-RU" b="1" i="1" dirty="0" err="1"/>
              <a:t>тумонь</a:t>
            </a:r>
            <a:r>
              <a:rPr lang="ru-RU" b="1" i="1" dirty="0"/>
              <a:t> </a:t>
            </a:r>
            <a:r>
              <a:rPr lang="ru-RU" b="1" i="1" dirty="0" err="1"/>
              <a:t>шра</a:t>
            </a:r>
            <a:r>
              <a:rPr lang="ru-RU" b="1" i="1" dirty="0"/>
              <a:t> вакс, но </a:t>
            </a:r>
            <a:r>
              <a:rPr lang="ru-RU" b="1" i="1" dirty="0" err="1"/>
              <a:t>вов</a:t>
            </a:r>
            <a:r>
              <a:rPr lang="ru-RU" b="1" i="1" dirty="0"/>
              <a:t> </a:t>
            </a:r>
            <a:r>
              <a:rPr lang="ru-RU" b="1" i="1" dirty="0" err="1"/>
              <a:t>ардсь</a:t>
            </a:r>
            <a:r>
              <a:rPr lang="ru-RU" b="1" i="1" dirty="0"/>
              <a:t> </a:t>
            </a:r>
            <a:r>
              <a:rPr lang="ru-RU" b="1" i="1" dirty="0" err="1"/>
              <a:t>ластя</a:t>
            </a:r>
            <a:r>
              <a:rPr lang="ru-RU" b="1" i="1" dirty="0"/>
              <a:t> </a:t>
            </a:r>
            <a:r>
              <a:rPr lang="ru-RU" b="1" i="1" dirty="0" err="1"/>
              <a:t>ломань</a:t>
            </a:r>
            <a:r>
              <a:rPr lang="ru-RU" b="1" i="1" dirty="0"/>
              <a:t> и </a:t>
            </a:r>
            <a:r>
              <a:rPr lang="ru-RU" b="1" i="1" dirty="0" err="1"/>
              <a:t>азссь</a:t>
            </a:r>
            <a:r>
              <a:rPr lang="ru-RU" b="1" i="1" dirty="0"/>
              <a:t> </a:t>
            </a:r>
            <a:r>
              <a:rPr lang="ru-RU" b="1" i="1" dirty="0" err="1"/>
              <a:t>таколфты</a:t>
            </a:r>
            <a:r>
              <a:rPr lang="ru-RU" b="1" i="1" dirty="0"/>
              <a:t> куля, клее, </a:t>
            </a:r>
            <a:r>
              <a:rPr lang="ru-RU" b="1" i="1" dirty="0" err="1"/>
              <a:t>мордватнень</a:t>
            </a:r>
            <a:r>
              <a:rPr lang="ru-RU" b="1" i="1" dirty="0"/>
              <a:t> </a:t>
            </a:r>
            <a:r>
              <a:rPr lang="ru-RU" b="1" i="1" dirty="0" err="1"/>
              <a:t>модаснон</a:t>
            </a:r>
            <a:r>
              <a:rPr lang="ru-RU" b="1" i="1" dirty="0"/>
              <a:t> </a:t>
            </a:r>
            <a:r>
              <a:rPr lang="ru-RU" b="1" i="1" dirty="0" err="1"/>
              <a:t>лангс</a:t>
            </a:r>
            <a:r>
              <a:rPr lang="ru-RU" b="1" i="1" dirty="0"/>
              <a:t> </a:t>
            </a:r>
            <a:r>
              <a:rPr lang="ru-RU" b="1" i="1" dirty="0" err="1"/>
              <a:t>върьгятсть</a:t>
            </a:r>
            <a:r>
              <a:rPr lang="ru-RU" b="1" i="1" dirty="0"/>
              <a:t> </a:t>
            </a:r>
            <a:r>
              <a:rPr lang="ru-RU" b="1" i="1" dirty="0" err="1"/>
              <a:t>кяжидонга</a:t>
            </a:r>
            <a:r>
              <a:rPr lang="ru-RU" b="1" i="1" dirty="0"/>
              <a:t> </a:t>
            </a:r>
            <a:r>
              <a:rPr lang="ru-RU" b="1" i="1" dirty="0" err="1"/>
              <a:t>кяжи</a:t>
            </a:r>
            <a:r>
              <a:rPr lang="ru-RU" b="1" i="1" dirty="0"/>
              <a:t> </a:t>
            </a:r>
            <a:r>
              <a:rPr lang="ru-RU" b="1" i="1" dirty="0" err="1"/>
              <a:t>вракт</a:t>
            </a:r>
            <a:r>
              <a:rPr lang="ru-RU" b="1" i="1" dirty="0"/>
              <a:t>, степса </a:t>
            </a:r>
            <a:r>
              <a:rPr lang="ru-RU" b="1" i="1" dirty="0" err="1"/>
              <a:t>эряйхть</a:t>
            </a:r>
            <a:r>
              <a:rPr lang="ru-RU" b="1" i="1" dirty="0"/>
              <a:t>, </a:t>
            </a:r>
            <a:r>
              <a:rPr lang="ru-RU" b="1" i="1" dirty="0" err="1"/>
              <a:t>састь</a:t>
            </a:r>
            <a:r>
              <a:rPr lang="ru-RU" b="1" i="1" dirty="0"/>
              <a:t> </a:t>
            </a:r>
            <a:r>
              <a:rPr lang="ru-RU" b="1" i="1" dirty="0" err="1"/>
              <a:t>аф</a:t>
            </a:r>
            <a:r>
              <a:rPr lang="ru-RU" b="1" i="1" dirty="0"/>
              <a:t> </a:t>
            </a:r>
            <a:r>
              <a:rPr lang="ru-RU" b="1" i="1" dirty="0" err="1"/>
              <a:t>ладязь</a:t>
            </a:r>
            <a:r>
              <a:rPr lang="ru-RU" b="1" i="1" dirty="0"/>
              <a:t>, а </a:t>
            </a:r>
            <a:r>
              <a:rPr lang="ru-RU" b="1" i="1" dirty="0" err="1"/>
              <a:t>тюрезь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987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Кармась</a:t>
            </a:r>
            <a:r>
              <a:rPr lang="ru-RU" b="1" i="1" dirty="0"/>
              <a:t> </a:t>
            </a:r>
            <a:r>
              <a:rPr lang="ru-RU" b="1" i="1" dirty="0" err="1"/>
              <a:t>Тюштя</a:t>
            </a:r>
            <a:r>
              <a:rPr lang="ru-RU" b="1" i="1" dirty="0"/>
              <a:t> </a:t>
            </a:r>
            <a:r>
              <a:rPr lang="ru-RU" b="1" i="1" dirty="0" err="1"/>
              <a:t>арьсема:Кда</a:t>
            </a:r>
            <a:r>
              <a:rPr lang="ru-RU" b="1" i="1" dirty="0"/>
              <a:t> </a:t>
            </a:r>
            <a:r>
              <a:rPr lang="ru-RU" b="1" i="1" dirty="0" err="1"/>
              <a:t>ушедомс</a:t>
            </a:r>
            <a:r>
              <a:rPr lang="ru-RU" b="1" i="1" dirty="0"/>
              <a:t> </a:t>
            </a:r>
            <a:r>
              <a:rPr lang="ru-RU" b="1" i="1" dirty="0" err="1"/>
              <a:t>тюрема</a:t>
            </a:r>
            <a:r>
              <a:rPr lang="ru-RU" b="1" i="1" dirty="0"/>
              <a:t> </a:t>
            </a:r>
            <a:r>
              <a:rPr lang="ru-RU" b="1" i="1" dirty="0" err="1"/>
              <a:t>емла</a:t>
            </a:r>
            <a:r>
              <a:rPr lang="ru-RU" b="1" i="1" dirty="0"/>
              <a:t> </a:t>
            </a:r>
            <a:r>
              <a:rPr lang="ru-RU" b="1" i="1" dirty="0" err="1"/>
              <a:t>вийса</a:t>
            </a:r>
            <a:r>
              <a:rPr lang="ru-RU" b="1" i="1" dirty="0"/>
              <a:t>, </a:t>
            </a:r>
            <a:r>
              <a:rPr lang="ru-RU" b="1" i="1" dirty="0" err="1"/>
              <a:t>вракне</a:t>
            </a:r>
            <a:r>
              <a:rPr lang="ru-RU" b="1" i="1" dirty="0"/>
              <a:t> синь </a:t>
            </a:r>
            <a:r>
              <a:rPr lang="ru-RU" b="1" i="1" dirty="0" err="1"/>
              <a:t>сяськсазь</a:t>
            </a:r>
            <a:r>
              <a:rPr lang="ru-RU" b="1" i="1" dirty="0"/>
              <a:t>. </a:t>
            </a:r>
            <a:r>
              <a:rPr lang="ru-RU" b="1" i="1" dirty="0" err="1"/>
              <a:t>Къда</a:t>
            </a:r>
            <a:r>
              <a:rPr lang="ru-RU" b="1" i="1" dirty="0"/>
              <a:t> </a:t>
            </a:r>
            <a:r>
              <a:rPr lang="ru-RU" b="1" i="1" dirty="0" err="1"/>
              <a:t>васьфтемс</a:t>
            </a:r>
            <a:r>
              <a:rPr lang="ru-RU" b="1" i="1" dirty="0"/>
              <a:t> синь </a:t>
            </a:r>
            <a:r>
              <a:rPr lang="ru-RU" b="1" i="1" dirty="0" err="1"/>
              <a:t>кшиса-салса</a:t>
            </a:r>
            <a:r>
              <a:rPr lang="ru-RU" b="1" i="1" dirty="0"/>
              <a:t>, </a:t>
            </a:r>
            <a:r>
              <a:rPr lang="ru-RU" b="1" i="1" dirty="0" err="1"/>
              <a:t>сави</a:t>
            </a:r>
            <a:r>
              <a:rPr lang="ru-RU" b="1" i="1" dirty="0"/>
              <a:t> </a:t>
            </a:r>
            <a:r>
              <a:rPr lang="ru-RU" b="1" i="1" dirty="0" err="1"/>
              <a:t>улемс</a:t>
            </a:r>
            <a:r>
              <a:rPr lang="ru-RU" b="1" i="1" dirty="0"/>
              <a:t> </a:t>
            </a:r>
            <a:r>
              <a:rPr lang="ru-RU" b="1" i="1" dirty="0" err="1"/>
              <a:t>урекс</a:t>
            </a:r>
            <a:r>
              <a:rPr lang="ru-RU" b="1" i="1" dirty="0"/>
              <a:t> и </a:t>
            </a:r>
            <a:r>
              <a:rPr lang="ru-RU" b="1" i="1" dirty="0" err="1"/>
              <a:t>эстейст</a:t>
            </a:r>
            <a:r>
              <a:rPr lang="ru-RU" b="1" i="1" dirty="0"/>
              <a:t>, и </a:t>
            </a:r>
            <a:r>
              <a:rPr lang="ru-RU" b="1" i="1" dirty="0" err="1"/>
              <a:t>идьснонды</a:t>
            </a:r>
            <a:r>
              <a:rPr lang="ru-RU" b="1" i="1" dirty="0"/>
              <a:t>, и </a:t>
            </a:r>
            <a:r>
              <a:rPr lang="ru-RU" b="1" i="1" dirty="0" err="1"/>
              <a:t>унокснонды</a:t>
            </a:r>
            <a:r>
              <a:rPr lang="ru-RU" b="1" i="1" dirty="0"/>
              <a:t>. А </a:t>
            </a:r>
            <a:r>
              <a:rPr lang="ru-RU" b="1" i="1" dirty="0" err="1"/>
              <a:t>къда</a:t>
            </a:r>
            <a:r>
              <a:rPr lang="ru-RU" b="1" i="1" dirty="0"/>
              <a:t> </a:t>
            </a:r>
            <a:r>
              <a:rPr lang="ru-RU" b="1" i="1" dirty="0" err="1"/>
              <a:t>салава</a:t>
            </a:r>
            <a:r>
              <a:rPr lang="ru-RU" b="1" i="1" dirty="0"/>
              <a:t> </a:t>
            </a:r>
            <a:r>
              <a:rPr lang="ru-RU" b="1" i="1" dirty="0" err="1"/>
              <a:t>тумс</a:t>
            </a:r>
            <a:r>
              <a:rPr lang="ru-RU" b="1" i="1" dirty="0"/>
              <a:t> </a:t>
            </a:r>
            <a:r>
              <a:rPr lang="ru-RU" b="1" i="1" dirty="0" err="1"/>
              <a:t>ня</a:t>
            </a:r>
            <a:r>
              <a:rPr lang="ru-RU" b="1" i="1" dirty="0"/>
              <a:t> </a:t>
            </a:r>
            <a:r>
              <a:rPr lang="ru-RU" b="1" i="1" dirty="0" err="1"/>
              <a:t>васттнень</a:t>
            </a:r>
            <a:r>
              <a:rPr lang="ru-RU" b="1" i="1" dirty="0"/>
              <a:t> </a:t>
            </a:r>
            <a:r>
              <a:rPr lang="ru-RU" b="1" i="1" dirty="0" err="1"/>
              <a:t>эзда</a:t>
            </a:r>
            <a:r>
              <a:rPr lang="ru-RU" b="1" i="1" dirty="0"/>
              <a:t>, </a:t>
            </a:r>
            <a:r>
              <a:rPr lang="ru-RU" b="1" i="1" dirty="0" err="1"/>
              <a:t>шять</a:t>
            </a:r>
            <a:r>
              <a:rPr lang="ru-RU" b="1" i="1" dirty="0"/>
              <a:t>, </a:t>
            </a:r>
            <a:r>
              <a:rPr lang="ru-RU" b="1" i="1" dirty="0" err="1"/>
              <a:t>тоса</a:t>
            </a:r>
            <a:r>
              <a:rPr lang="ru-RU" b="1" i="1" dirty="0"/>
              <a:t> </a:t>
            </a:r>
            <a:r>
              <a:rPr lang="ru-RU" b="1" i="1" dirty="0" err="1"/>
              <a:t>ули</a:t>
            </a:r>
            <a:r>
              <a:rPr lang="ru-RU" b="1" i="1" dirty="0"/>
              <a:t> кода </a:t>
            </a:r>
            <a:r>
              <a:rPr lang="ru-RU" b="1" i="1" dirty="0" err="1"/>
              <a:t>эрямс</a:t>
            </a:r>
            <a:r>
              <a:rPr lang="ru-RU" b="1" i="1" dirty="0"/>
              <a:t> </a:t>
            </a:r>
            <a:r>
              <a:rPr lang="ru-RU" b="1" i="1" dirty="0" err="1"/>
              <a:t>аф</a:t>
            </a:r>
            <a:r>
              <a:rPr lang="ru-RU" b="1" i="1" dirty="0"/>
              <a:t> </a:t>
            </a:r>
            <a:r>
              <a:rPr lang="ru-RU" b="1" i="1" dirty="0" err="1"/>
              <a:t>пелезь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1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234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Тюштя</vt:lpstr>
      <vt:lpstr>Кунардонь пинкнень мордватнень ашель оцязорсна и синь сембе тевснон арьсекшнелезь пуромксса.</vt:lpstr>
      <vt:lpstr>Старейшинатне сайхть мяльс кочкамс эстейст оцязор, сяс мес сембе ширде ушедсть лангозост върьгятнема</vt:lpstr>
      <vt:lpstr>Презентация PowerPoint</vt:lpstr>
      <vt:lpstr>Арась Тюштя оцязоркс…</vt:lpstr>
      <vt:lpstr>Презентация PowerPoint</vt:lpstr>
      <vt:lpstr>Тюштя кучсь кудат Паксянянди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Тюштя</dc:title>
  <dc:creator>1</dc:creator>
  <cp:lastModifiedBy>1</cp:lastModifiedBy>
  <cp:revision>5</cp:revision>
  <dcterms:created xsi:type="dcterms:W3CDTF">2013-04-10T16:08:38Z</dcterms:created>
  <dcterms:modified xsi:type="dcterms:W3CDTF">2013-04-10T16:26:59Z</dcterms:modified>
</cp:coreProperties>
</file>