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69" r:id="rId2"/>
    <p:sldId id="275" r:id="rId3"/>
    <p:sldId id="258" r:id="rId4"/>
    <p:sldId id="261" r:id="rId5"/>
    <p:sldId id="28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7B49-CEDD-46E6-8FB9-6DCC9B51B8AD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EAAE1-BFAD-4AFE-BAFE-8116C2C6D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4EAA9A-3A1F-45FC-9CC6-F7ABB35DB31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4709E-AD50-4945-84D3-5357EB0E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ADMIN-5C08CE47C\Мои документы\картинки к собранию\20080606194037.jpg"/>
          <p:cNvPicPr>
            <a:picLocks noChangeAspect="1" noChangeArrowheads="1"/>
          </p:cNvPicPr>
          <p:nvPr/>
        </p:nvPicPr>
        <p:blipFill>
          <a:blip r:embed="rId2" cstate="print"/>
          <a:srcRect t="4641" b="22784"/>
          <a:stretch>
            <a:fillRect/>
          </a:stretch>
        </p:blipFill>
        <p:spPr bwMode="auto">
          <a:xfrm>
            <a:off x="0" y="0"/>
            <a:ext cx="9144000" cy="6852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5352" y="1700808"/>
            <a:ext cx="7379096" cy="2088232"/>
          </a:xfrm>
        </p:spPr>
        <p:txBody>
          <a:bodyPr>
            <a:normAutofit fontScale="90000"/>
          </a:bodyPr>
          <a:lstStyle/>
          <a:p>
            <a:r>
              <a:rPr lang="ru-RU" sz="6600" i="1" dirty="0" smtClean="0">
                <a:solidFill>
                  <a:schemeClr val="tx1"/>
                </a:solidFill>
                <a:latin typeface="Century Schoolbook" pitchFamily="18" charset="0"/>
              </a:rPr>
              <a:t>Милосердие-</a:t>
            </a:r>
            <a:br>
              <a:rPr lang="ru-RU" sz="6600" i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ru-RU" sz="6600" i="1" dirty="0" smtClean="0">
                <a:solidFill>
                  <a:schemeClr val="tx1"/>
                </a:solidFill>
                <a:latin typeface="Century Schoolbook" pitchFamily="18" charset="0"/>
              </a:rPr>
              <a:t>зеркало души   человека </a:t>
            </a:r>
            <a:r>
              <a:rPr lang="ru-RU" sz="6600" dirty="0" smtClean="0">
                <a:latin typeface="Century Schoolbook" pitchFamily="18" charset="0"/>
              </a:rPr>
              <a:t/>
            </a:r>
            <a:br>
              <a:rPr lang="ru-RU" sz="6600" dirty="0" smtClean="0">
                <a:latin typeface="Century Schoolbook" pitchFamily="18" charset="0"/>
              </a:rPr>
            </a:br>
            <a:endParaRPr lang="ru-RU" sz="6600" dirty="0"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620688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Мастер-класс</a:t>
            </a:r>
            <a:endParaRPr lang="ru-RU" sz="4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кари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3888432" cy="470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Schoolbook" pitchFamily="18" charset="0"/>
              </a:rPr>
              <a:t>Макарий Великий : «Ни мудрые своей мудростью, ни разумные своим разумом не могли постигнуть душевной тонкости или сказать о душе, что она такое»</a:t>
            </a:r>
            <a:endParaRPr lang="ru-RU" sz="32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47880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Не стой в стороне равнодушно,</a:t>
            </a:r>
          </a:p>
          <a:p>
            <a:r>
              <a:rPr lang="ru-RU" sz="2800" b="1" dirty="0" smtClean="0"/>
              <a:t>Когда у кого-то беда.</a:t>
            </a:r>
          </a:p>
          <a:p>
            <a:r>
              <a:rPr lang="ru-RU" sz="2800" b="1" dirty="0" smtClean="0"/>
              <a:t>Рвануться на выручку нужно</a:t>
            </a:r>
          </a:p>
          <a:p>
            <a:r>
              <a:rPr lang="ru-RU" sz="2800" b="1" dirty="0" smtClean="0"/>
              <a:t>В любую минуту всегда.</a:t>
            </a:r>
          </a:p>
          <a:p>
            <a:r>
              <a:rPr lang="ru-RU" sz="2800" b="1" dirty="0" smtClean="0"/>
              <a:t>И если кому-то поможет</a:t>
            </a:r>
          </a:p>
          <a:p>
            <a:r>
              <a:rPr lang="ru-RU" sz="2800" b="1" dirty="0" smtClean="0"/>
              <a:t>Твоя доброта и улыбка твоя,</a:t>
            </a:r>
          </a:p>
          <a:p>
            <a:r>
              <a:rPr lang="ru-RU" sz="2800" b="1" dirty="0" smtClean="0"/>
              <a:t>Ты  счастлив ,что день</a:t>
            </a:r>
          </a:p>
          <a:p>
            <a:r>
              <a:rPr lang="ru-RU" sz="2800" b="1" dirty="0" smtClean="0"/>
              <a:t>Не напрасно был прожит,</a:t>
            </a:r>
          </a:p>
          <a:p>
            <a:r>
              <a:rPr lang="ru-RU" sz="2800" b="1" dirty="0" smtClean="0"/>
              <a:t>Что годы живешь ты не зря.</a:t>
            </a:r>
          </a:p>
          <a:p>
            <a:endParaRPr lang="ru-RU" dirty="0" smtClean="0"/>
          </a:p>
        </p:txBody>
      </p:sp>
      <p:pic>
        <p:nvPicPr>
          <p:cNvPr id="3074" name="Picture 2" descr="C:\Users\ПК\Desktop\Безымянный.p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405938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е\Новая папка\DSCN9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71637"/>
            <a:ext cx="3672408" cy="5422267"/>
          </a:xfrm>
          <a:prstGeom prst="rect">
            <a:avLst/>
          </a:prstGeom>
          <a:noFill/>
        </p:spPr>
      </p:pic>
      <p:pic>
        <p:nvPicPr>
          <p:cNvPr id="3075" name="Picture 3" descr="F:\маме\Новая папка\DSCN9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79"/>
            <a:ext cx="3770835" cy="54778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ФОН ПРЕЗЕН\фон\3448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entury Schoolbook" pitchFamily="18" charset="0"/>
              </a:rPr>
              <a:t>ВСЁ   УМЕЕМ   ДЕЛАТЬ   САМИ…</a:t>
            </a:r>
            <a:endParaRPr lang="ru-RU" b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SUNP00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273030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UNP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643182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UNP0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928802"/>
            <a:ext cx="2913788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.ADMIN-5C08CE47C\Мои документы\картинки к собранию\1281775311_1281770079_2010-08-14_11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899592" y="1412776"/>
            <a:ext cx="7272808" cy="374441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132856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7030A0"/>
                </a:solidFill>
                <a:latin typeface="Century Schoolbook" pitchFamily="18" charset="0"/>
              </a:rPr>
              <a:t>Милосердие</a:t>
            </a:r>
            <a:r>
              <a:rPr lang="ru-RU" sz="3200" b="1" i="1" dirty="0" smtClean="0">
                <a:solidFill>
                  <a:srgbClr val="7030A0"/>
                </a:solidFill>
                <a:latin typeface="Century Schoolbook" pitchFamily="18" charset="0"/>
              </a:rPr>
              <a:t> – это сострадание. Это бескорыстная искренняя помощь нуждающимся. </a:t>
            </a:r>
            <a:endParaRPr lang="ru-RU" sz="3200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398</TotalTime>
  <Words>92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Милосердие- зеркало души   человека  </vt:lpstr>
      <vt:lpstr>Слайд 2</vt:lpstr>
      <vt:lpstr>Слайд 3</vt:lpstr>
      <vt:lpstr>Слайд 4</vt:lpstr>
      <vt:lpstr>ВСЁ   УМЕЕМ   ДЕЛАТЬ   САМИ…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МИЛОСЕРДИЕ -</dc:title>
  <dc:creator>admin</dc:creator>
  <cp:lastModifiedBy>админ</cp:lastModifiedBy>
  <cp:revision>49</cp:revision>
  <dcterms:created xsi:type="dcterms:W3CDTF">2012-11-05T15:55:00Z</dcterms:created>
  <dcterms:modified xsi:type="dcterms:W3CDTF">2014-11-22T16:53:37Z</dcterms:modified>
</cp:coreProperties>
</file>