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79" r:id="rId2"/>
    <p:sldId id="308" r:id="rId3"/>
    <p:sldId id="309" r:id="rId4"/>
    <p:sldId id="305" r:id="rId5"/>
    <p:sldId id="298" r:id="rId6"/>
    <p:sldId id="290" r:id="rId7"/>
    <p:sldId id="291" r:id="rId8"/>
    <p:sldId id="292" r:id="rId9"/>
    <p:sldId id="282" r:id="rId10"/>
    <p:sldId id="293" r:id="rId11"/>
    <p:sldId id="294" r:id="rId12"/>
    <p:sldId id="277" r:id="rId13"/>
    <p:sldId id="295" r:id="rId14"/>
    <p:sldId id="300" r:id="rId15"/>
    <p:sldId id="302" r:id="rId16"/>
    <p:sldId id="296" r:id="rId17"/>
    <p:sldId id="307" r:id="rId18"/>
    <p:sldId id="30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3972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9D0499-2768-450A-BF85-43350CB14158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3C9EB9-E695-4E53-A548-E4851D4F4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5" name="Полилиния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4F24-972F-48A9-A3AF-6A61FCBB4C42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7502-1975-468F-A12C-97FF4A152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5010-C54B-49ED-A256-E695E2C2B60B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73FF-850D-4AD7-BDB4-3D6ED0070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91D4-4FC6-4B65-BA66-2ABDCF76CAA0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281C-A4DE-4A0D-86FB-7DEE806E9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FA0D-6B09-43C4-BE9B-267EA6AF03D7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3FA0-B4D2-4304-B628-37991E1D9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5" name="Полилиния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87A3-CCC9-459B-9938-343C184E353F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950B-E26B-4453-9C64-5108E743F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02B3-DD02-4C4E-8FEF-BF6760AB5479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B828-0598-4990-8C92-A801D86C4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7FDA-D9CC-4C70-9C83-53A3CA420AA8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2389-067E-48DF-8C8F-E2555E0CF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1069-1139-486F-96FE-A3D9808C7C9C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BB10-803D-4F86-ABEF-097D647F6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CAC6-1CE1-4275-B271-60A10D76DDC0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AC62-3DF2-4CE4-AF36-D11721B7D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0A2E-0255-4D77-A98F-B17D01B12D6E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4B7B5-5448-498D-B083-139F94303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DCD1-B3DC-4EE8-AE6E-02D845EB83B6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AA3E-3D88-4689-9864-D4696C82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F0CF49F-8E06-45E4-BA7F-FAA2E6F9EDB6}" type="datetime1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5126F70-522F-4421-B08A-AD67589D2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2;&#1089;&#1077;&#1081;\Desktop\7572\&#1087;&#1072;&#1091;&#1089;&#1090;&#1086;&#1074;&#1089;&#1082;&#1080;&#1081;\gruppa_licey_-_pesnya_solveyg_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C2729-24C0-4E37-AAA3-F1FB118E551C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14338" name="Picture 4" descr="img-160049-e47d2f8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6234" y="1478329"/>
            <a:ext cx="8344141" cy="23445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n-cs"/>
              </a:rPr>
              <a:t>Пока не стало поздно</a:t>
            </a:r>
            <a:endParaRPr lang="ru-RU" sz="6600" dirty="0">
              <a:latin typeface="Arial" pitchFamily="34" charset="0"/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79613" y="4652963"/>
            <a:ext cx="70151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000"/>
              <a:t>                                       </a:t>
            </a:r>
            <a:r>
              <a:rPr lang="ru-RU" sz="2000" b="1"/>
              <a:t>Галандина Галина Мефодьевна</a:t>
            </a:r>
          </a:p>
          <a:p>
            <a:pPr algn="r"/>
            <a:r>
              <a:rPr lang="ru-RU" sz="2000" b="1"/>
              <a:t>                                учитель русского языка и литературы</a:t>
            </a:r>
          </a:p>
          <a:p>
            <a:pPr algn="r"/>
            <a:r>
              <a:rPr lang="ru-RU" sz="2000" b="1"/>
              <a:t>МКОУ СОШ №251</a:t>
            </a:r>
          </a:p>
          <a:p>
            <a:pPr algn="r"/>
            <a:r>
              <a:rPr lang="ru-RU" sz="2000" b="1"/>
              <a:t>г.Фокино, Приморского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5841-8E97-4D96-A6B0-963C99D53DEC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14313"/>
            <a:ext cx="9144000" cy="1143001"/>
          </a:xfrm>
        </p:spPr>
        <p:txBody>
          <a:bodyPr lIns="91440" rIns="91440"/>
          <a:lstStyle/>
          <a:p>
            <a:pPr eaLnBrk="1" hangingPunct="1"/>
            <a:r>
              <a:rPr lang="ru-RU" sz="3300" b="1" i="1" smtClean="0">
                <a:solidFill>
                  <a:schemeClr val="bg2"/>
                </a:solidFill>
              </a:rPr>
              <a:t/>
            </a:r>
            <a:br>
              <a:rPr lang="ru-RU" sz="3300" b="1" i="1" smtClean="0">
                <a:solidFill>
                  <a:schemeClr val="bg2"/>
                </a:solidFill>
              </a:rPr>
            </a:br>
            <a:r>
              <a:rPr lang="ru-RU" sz="3300" b="1" i="1" smtClean="0">
                <a:solidFill>
                  <a:schemeClr val="bg2"/>
                </a:solidFill>
              </a:rPr>
              <a:t/>
            </a:r>
            <a:br>
              <a:rPr lang="ru-RU" sz="3300" b="1" i="1" smtClean="0">
                <a:solidFill>
                  <a:schemeClr val="bg2"/>
                </a:solidFill>
              </a:rPr>
            </a:br>
            <a:r>
              <a:rPr lang="ru-RU" sz="3300" b="1" i="1" smtClean="0">
                <a:solidFill>
                  <a:schemeClr val="bg2"/>
                </a:solidFill>
              </a:rPr>
              <a:t> </a:t>
            </a:r>
            <a:r>
              <a:rPr lang="ru-RU" sz="2500" b="1" i="1" smtClean="0"/>
              <a:t>Прошлое Катерины Петровны – в воспоминаниях </a:t>
            </a:r>
            <a:r>
              <a:rPr lang="ru-RU" sz="2500" b="1" i="1" smtClean="0">
                <a:solidFill>
                  <a:srgbClr val="C00000"/>
                </a:solidFill>
              </a:rPr>
              <a:t/>
            </a:r>
            <a:br>
              <a:rPr lang="ru-RU" sz="2500" b="1" i="1" smtClean="0">
                <a:solidFill>
                  <a:srgbClr val="C00000"/>
                </a:solidFill>
              </a:rPr>
            </a:br>
            <a:r>
              <a:rPr lang="ru-RU" sz="2100" b="1" i="1" smtClean="0">
                <a:solidFill>
                  <a:schemeClr val="bg2"/>
                </a:solidFill>
              </a:rPr>
              <a:t/>
            </a:r>
            <a:br>
              <a:rPr lang="ru-RU" sz="2100" b="1" i="1" smtClean="0">
                <a:solidFill>
                  <a:schemeClr val="bg2"/>
                </a:solidFill>
              </a:rPr>
            </a:br>
            <a:r>
              <a:rPr lang="ru-RU" sz="2100" b="1" i="1" smtClean="0">
                <a:solidFill>
                  <a:schemeClr val="bg2"/>
                </a:solidFill>
              </a:rPr>
              <a:t> </a:t>
            </a:r>
            <a:br>
              <a:rPr lang="ru-RU" sz="2100" b="1" i="1" smtClean="0">
                <a:solidFill>
                  <a:schemeClr val="bg2"/>
                </a:solidFill>
              </a:rPr>
            </a:br>
            <a:r>
              <a:rPr lang="ru-RU" sz="2100" b="1" i="1" smtClean="0">
                <a:solidFill>
                  <a:schemeClr val="bg2"/>
                </a:solidFill>
              </a:rPr>
              <a:t/>
            </a:r>
            <a:br>
              <a:rPr lang="ru-RU" sz="2100" b="1" i="1" smtClean="0">
                <a:solidFill>
                  <a:schemeClr val="bg2"/>
                </a:solidFill>
              </a:rPr>
            </a:br>
            <a:endParaRPr lang="ru-RU" sz="2100" b="1" i="1" smtClean="0">
              <a:solidFill>
                <a:schemeClr val="bg2"/>
              </a:solidFill>
            </a:endParaRPr>
          </a:p>
        </p:txBody>
      </p:sp>
      <p:pic>
        <p:nvPicPr>
          <p:cNvPr id="7" name="Рисунок 6" descr="57fe01b98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7925" y="571480"/>
            <a:ext cx="28860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неизвестн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364333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ugo.1210869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85794"/>
            <a:ext cx="342902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8" name="Прямоугольник 14"/>
          <p:cNvSpPr>
            <a:spLocks noChangeArrowheads="1"/>
          </p:cNvSpPr>
          <p:nvPr/>
        </p:nvSpPr>
        <p:spPr bwMode="auto">
          <a:xfrm>
            <a:off x="3071813" y="27860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" name="Рисунок 15" descr="rk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876"/>
            <a:ext cx="3341756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60" name="Прямоугольник 16"/>
          <p:cNvSpPr>
            <a:spLocks noChangeArrowheads="1"/>
          </p:cNvSpPr>
          <p:nvPr/>
        </p:nvSpPr>
        <p:spPr bwMode="auto">
          <a:xfrm>
            <a:off x="6286500" y="2428875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2"/>
                </a:solidFill>
                <a:latin typeface="Calibri" pitchFamily="34" charset="0"/>
              </a:rPr>
              <a:t>                                                     </a:t>
            </a:r>
            <a:r>
              <a:rPr lang="ru-RU" b="1" i="1">
                <a:latin typeface="Calibri" pitchFamily="34" charset="0"/>
              </a:rPr>
              <a:t>художник                                               Крамской  И.Н.</a:t>
            </a:r>
            <a:endParaRPr lang="ru-RU">
              <a:latin typeface="Calibri" pitchFamily="34" charset="0"/>
            </a:endParaRPr>
          </a:p>
        </p:txBody>
      </p:sp>
      <p:sp>
        <p:nvSpPr>
          <p:cNvPr id="23561" name="Прямоугольник 17"/>
          <p:cNvSpPr>
            <a:spLocks noChangeArrowheads="1"/>
          </p:cNvSpPr>
          <p:nvPr/>
        </p:nvSpPr>
        <p:spPr bwMode="auto">
          <a:xfrm>
            <a:off x="3357563" y="2786063"/>
            <a:ext cx="350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2"/>
                </a:solidFill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23562" name="Прямоугольник 18"/>
          <p:cNvSpPr>
            <a:spLocks noChangeArrowheads="1"/>
          </p:cNvSpPr>
          <p:nvPr/>
        </p:nvSpPr>
        <p:spPr bwMode="auto">
          <a:xfrm>
            <a:off x="642938" y="857250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Виктор Гюго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7DBED-1B36-4B2E-8FCB-7B664810F049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 descr="169829_rQNFbfC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64399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9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14313" y="3429000"/>
            <a:ext cx="6143625" cy="1857375"/>
          </a:xfrm>
        </p:spPr>
        <p:txBody>
          <a:bodyPr lIns="91440" rIns="91440"/>
          <a:lstStyle/>
          <a:p>
            <a:pPr eaLnBrk="1" hangingPunct="1"/>
            <a:r>
              <a:rPr lang="ru-RU" sz="3000" b="1" i="1" smtClean="0">
                <a:solidFill>
                  <a:schemeClr val="bg1"/>
                </a:solidFill>
              </a:rPr>
              <a:t>Настя, дочь Катерины Петровны и единственный родной человек, жила  далеко, в Ленинграде…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1EA3B-C60D-4258-8FF1-EF1B1566E4D1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Содержимое 6" descr="осень спб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59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CDFF7-32DC-40B6-89CE-841AECC744E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2" name="Рисунок 1" descr="сольвей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85728"/>
            <a:ext cx="4429156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28625" y="642938"/>
            <a:ext cx="3143250" cy="54832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i="1" smtClean="0">
                <a:solidFill>
                  <a:srgbClr val="953735"/>
                </a:solidFill>
              </a:rPr>
              <a:t>  </a:t>
            </a:r>
            <a:r>
              <a:rPr lang="ru-RU" sz="2100" b="1" i="1" smtClean="0"/>
              <a:t>Художники звали её Сольвейг за русые волосы и  большие холодные глаза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100" b="1" i="1" smtClean="0">
              <a:solidFill>
                <a:srgbClr val="953735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100" b="1" i="1" smtClean="0">
              <a:solidFill>
                <a:srgbClr val="953735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100" b="1" i="1" smtClean="0">
              <a:solidFill>
                <a:srgbClr val="953735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100" b="1" i="1" smtClean="0">
              <a:solidFill>
                <a:srgbClr val="953735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100" b="1" i="1" smtClean="0">
              <a:solidFill>
                <a:srgbClr val="953735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100" b="1" i="1" smtClean="0">
              <a:solidFill>
                <a:srgbClr val="953735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i="1" smtClean="0"/>
              <a:t>Сольвейг – героиня драмы Ибсена «Пер Гюнт»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i="1" smtClean="0"/>
              <a:t>(буквально – Солнечный путь)</a:t>
            </a:r>
          </a:p>
        </p:txBody>
      </p:sp>
      <p:pic>
        <p:nvPicPr>
          <p:cNvPr id="6" name="gruppa_licey_-_pesnya_solveyg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5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3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1989D-9A41-48FD-AEB1-396317A65099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               синквейн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7467600" cy="4525963"/>
          </a:xfrm>
        </p:spPr>
        <p:txBody>
          <a:bodyPr/>
          <a:lstStyle/>
          <a:p>
            <a:r>
              <a:rPr lang="ru-RU" sz="4000" smtClean="0"/>
              <a:t>                Маняша</a:t>
            </a:r>
          </a:p>
          <a:p>
            <a:r>
              <a:rPr lang="ru-RU" sz="3200" smtClean="0"/>
              <a:t>Простая, жалостливая</a:t>
            </a:r>
          </a:p>
          <a:p>
            <a:r>
              <a:rPr lang="ru-RU" sz="3200" smtClean="0"/>
              <a:t>Убирает, ухаживает</a:t>
            </a:r>
          </a:p>
          <a:p>
            <a:r>
              <a:rPr lang="ru-RU" sz="3200" smtClean="0"/>
              <a:t>Искренне хочет помочь</a:t>
            </a:r>
          </a:p>
          <a:p>
            <a:r>
              <a:rPr lang="ru-RU" sz="3200" smtClean="0"/>
              <a:t>    </a:t>
            </a:r>
            <a:r>
              <a:rPr lang="ru-RU" sz="4000" smtClean="0"/>
              <a:t>бескорыстие</a:t>
            </a:r>
            <a:endParaRPr lang="ru-RU" sz="3200" smtClean="0"/>
          </a:p>
          <a:p>
            <a:endParaRPr lang="ru-RU" sz="3200" smtClean="0"/>
          </a:p>
          <a:p>
            <a:endParaRPr lang="ru-RU" sz="3200" smtClean="0"/>
          </a:p>
          <a:p>
            <a:endParaRPr lang="ru-RU" sz="3200" smtClean="0"/>
          </a:p>
          <a:p>
            <a:pPr>
              <a:buFont typeface="Wingdings 2" pitchFamily="18" charset="2"/>
              <a:buNone/>
            </a:pP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32725-977B-48E8-9AA8-779A1570491A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           Тихон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Простой, невзрачный</a:t>
            </a:r>
          </a:p>
          <a:p>
            <a:r>
              <a:rPr lang="ru-RU" smtClean="0"/>
              <a:t>Заботился, переживал, обманул во благо</a:t>
            </a:r>
          </a:p>
          <a:p>
            <a:r>
              <a:rPr lang="ru-RU" smtClean="0"/>
              <a:t>Хочет скрасить чужое одиночество</a:t>
            </a:r>
          </a:p>
          <a:p>
            <a:r>
              <a:rPr lang="ru-RU" smtClean="0"/>
              <a:t>       </a:t>
            </a:r>
            <a:r>
              <a:rPr lang="ru-RU" sz="4000" smtClean="0"/>
              <a:t>сострадание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646F0-1E4A-44C2-BE92-56B514B27EE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61771" y="1024249"/>
            <a:ext cx="8287693" cy="4251754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Чти отца своего и матерь свою, да благо ти буде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 долголетен будешь на земле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( пятая заповедь Божья)</a:t>
            </a:r>
          </a:p>
        </p:txBody>
      </p:sp>
      <p:pic>
        <p:nvPicPr>
          <p:cNvPr id="3" name="Рисунок 2" descr="001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60" y="2282824"/>
            <a:ext cx="178591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2A83E-43F4-4CDE-8A5C-B4453F85071D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         Подведем итоги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r>
              <a:rPr lang="ru-RU" smtClean="0"/>
              <a:t>Этот рассказ учит нас …</a:t>
            </a:r>
          </a:p>
          <a:p>
            <a:r>
              <a:rPr lang="ru-RU" smtClean="0"/>
              <a:t>Я понял (а), что …</a:t>
            </a:r>
          </a:p>
          <a:p>
            <a:r>
              <a:rPr lang="ru-RU" smtClean="0"/>
              <a:t>Основная мысль рассказа …</a:t>
            </a:r>
          </a:p>
          <a:p>
            <a:r>
              <a:rPr lang="ru-RU" smtClean="0"/>
              <a:t>Теперь я знаю, что…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FD8E2-887E-40D8-854F-F1ECAB30499C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Arial" charset="0"/>
              </a:rPr>
              <a:t>         Домашнее задание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7467600" cy="4525963"/>
          </a:xfrm>
        </p:spPr>
        <p:txBody>
          <a:bodyPr/>
          <a:lstStyle/>
          <a:p>
            <a:pPr algn="ctr"/>
            <a:r>
              <a:rPr lang="ru-RU" smtClean="0"/>
              <a:t>1 группа – составить список- перечень проблем, поднятых в произведении.  Помните! Проблема (чего?)</a:t>
            </a:r>
          </a:p>
          <a:p>
            <a:r>
              <a:rPr lang="ru-RU" smtClean="0"/>
              <a:t>  Ответить на вопрос : « Поступок, за который мне стыдно»</a:t>
            </a:r>
          </a:p>
          <a:p>
            <a:r>
              <a:rPr lang="ru-RU" smtClean="0"/>
              <a:t>2 группа --   вопросы и задания на стр.321</a:t>
            </a:r>
          </a:p>
          <a:p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737E-17B5-4E05-969C-795C1A035D4F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5362" name="Рисунок 3" descr="телег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644900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  <a:t>Ленинград  Насте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</a:b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  <a:t>Катя помирает. Тихон</a:t>
            </a:r>
            <a:b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</a:b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  <a:t/>
            </a:r>
            <a:b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</a:b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  <a:cs typeface="+mn-cs"/>
              </a:rPr>
              <a:t>                     Заборье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8D672-C1ED-4D69-8DDD-5C079BD1B2D5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6386" name="Рисунок 1" descr="телег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286000" y="35734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Заборье. Катерине Петровне</a:t>
            </a:r>
            <a:br>
              <a:rPr lang="ru-RU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/>
            </a:r>
            <a:br>
              <a:rPr lang="ru-RU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Дожидайтесь, выехала. Остаюсь всегда любящая дочь ваша Настя</a:t>
            </a:r>
            <a:br>
              <a:rPr lang="ru-RU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/>
            </a:r>
            <a:br>
              <a:rPr lang="ru-RU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Demi" pitchFamily="34" charset="0"/>
              </a:rPr>
              <a:t>Ленинград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38B4-A97B-4207-95DA-5E453CFDAA35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3" name="Рисунок 2" descr="542637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879976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5286375" y="285750"/>
            <a:ext cx="3101975" cy="62150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2400" smtClean="0">
              <a:solidFill>
                <a:srgbClr val="771F28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2400" smtClean="0">
              <a:solidFill>
                <a:srgbClr val="771F28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2400" smtClean="0">
              <a:solidFill>
                <a:srgbClr val="771F28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2400" smtClean="0">
              <a:solidFill>
                <a:srgbClr val="771F28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400" smtClean="0">
                <a:solidFill>
                  <a:srgbClr val="771F28"/>
                </a:solidFill>
              </a:rPr>
              <a:t> </a:t>
            </a:r>
            <a:r>
              <a:rPr lang="ru-RU" sz="2400" smtClean="0"/>
              <a:t>« Нет! Человеку никак нельзя жить без родных, как нельзя жить без сердца» .</a:t>
            </a:r>
          </a:p>
          <a:p>
            <a:pPr algn="ctr" eaLnBrk="1" hangingPunct="1">
              <a:buFont typeface="Arial" charset="0"/>
              <a:buNone/>
            </a:pPr>
            <a:endParaRPr lang="ru-RU" sz="2400" smtClean="0"/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К.Г.Паустовский</a:t>
            </a:r>
          </a:p>
          <a:p>
            <a:pPr algn="ctr" eaLnBrk="1" hangingPunct="1">
              <a:buFont typeface="Arial" charset="0"/>
              <a:buNone/>
            </a:pPr>
            <a:endParaRPr lang="ru-RU" sz="2400" b="1" i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17DED-AC26-4ED4-B455-DB19EE8D6BD2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>
                <a:solidFill>
                  <a:schemeClr val="tx2"/>
                </a:solidFill>
                <a:latin typeface="Arial" charset="0"/>
              </a:rPr>
              <a:t>Словарь</a:t>
            </a:r>
            <a:r>
              <a:rPr lang="ru-RU" sz="4400" smtClean="0">
                <a:solidFill>
                  <a:srgbClr val="00CC00"/>
                </a:solidFill>
                <a:latin typeface="Arial" charset="0"/>
              </a:rPr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Сочувствие</a:t>
            </a:r>
          </a:p>
          <a:p>
            <a:r>
              <a:rPr lang="ru-RU" smtClean="0"/>
              <a:t>Милосердие</a:t>
            </a:r>
          </a:p>
          <a:p>
            <a:r>
              <a:rPr lang="ru-RU" smtClean="0"/>
              <a:t>Пустельга</a:t>
            </a:r>
          </a:p>
          <a:p>
            <a:r>
              <a:rPr lang="ru-RU" smtClean="0"/>
              <a:t>Зарубка</a:t>
            </a:r>
          </a:p>
          <a:p>
            <a:r>
              <a:rPr lang="ru-RU" smtClean="0"/>
              <a:t>Ветла</a:t>
            </a:r>
          </a:p>
          <a:p>
            <a:r>
              <a:rPr lang="ru-RU" smtClean="0"/>
              <a:t>Интерьер</a:t>
            </a:r>
          </a:p>
          <a:p>
            <a:r>
              <a:rPr lang="ru-RU" smtClean="0"/>
              <a:t>Художественная деталь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1428E-08BE-4A30-84F5-D260A2442364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2" name="Рисунок 1" descr="f8cb4d2c3cba20778883392757ec23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8286808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5643563"/>
            <a:ext cx="8229600" cy="714375"/>
          </a:xfrm>
        </p:spPr>
        <p:txBody>
          <a:bodyPr lIns="91440" rIns="91440"/>
          <a:lstStyle/>
          <a:p>
            <a:pPr eaLnBrk="1" hangingPunct="1"/>
            <a:r>
              <a:rPr lang="ru-RU" sz="4200" i="1" smtClean="0">
                <a:solidFill>
                  <a:schemeClr val="bg1"/>
                </a:solidFill>
              </a:rPr>
              <a:t>Октябрь был на редкость холодный, ненастный</a:t>
            </a:r>
            <a:r>
              <a:rPr lang="ru-RU" sz="4200" smtClean="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1E42A-D133-4F52-8238-1D289E6AA242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" name="Рисунок 1" descr="0_3bde_5dbfabed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7715304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642938"/>
            <a:ext cx="8229600" cy="928687"/>
          </a:xfrm>
        </p:spPr>
        <p:txBody>
          <a:bodyPr lIns="91440" rIns="91440"/>
          <a:lstStyle/>
          <a:p>
            <a:pPr eaLnBrk="1" hangingPunct="1"/>
            <a:r>
              <a:rPr lang="ru-RU" i="1" smtClean="0">
                <a:solidFill>
                  <a:schemeClr val="bg1"/>
                </a:solidFill>
              </a:rPr>
              <a:t>Тесовые крыши почернели…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B24C4-668D-486F-81DC-40BE4B6D86C1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Рисунок 2" descr="2126_lg_741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86808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571500"/>
            <a:ext cx="8229600" cy="1285875"/>
          </a:xfrm>
        </p:spPr>
        <p:txBody>
          <a:bodyPr lIns="91440" rIns="91440"/>
          <a:lstStyle/>
          <a:p>
            <a:pPr eaLnBrk="1" hangingPunct="1"/>
            <a:r>
              <a:rPr lang="ru-RU" sz="3300" i="1" smtClean="0">
                <a:solidFill>
                  <a:schemeClr val="bg1"/>
                </a:solidFill>
              </a:rPr>
              <a:t>По дорогам нельзя было ни пройти, ни проехать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18B18-78E7-4A0E-921F-2343B319E8B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pPr eaLnBrk="1" hangingPunct="1"/>
            <a:r>
              <a:rPr lang="ru-RU" sz="2400" i="1" smtClean="0">
                <a:latin typeface="Arial" charset="0"/>
              </a:rPr>
              <a:t>Катерине Петровне стало еще труднее вставать по утрам и видеть одно и то же</a:t>
            </a:r>
            <a:endParaRPr lang="ru-RU" sz="2400" smtClean="0">
              <a:latin typeface="Arial" charset="0"/>
            </a:endParaRPr>
          </a:p>
        </p:txBody>
      </p:sp>
      <p:pic>
        <p:nvPicPr>
          <p:cNvPr id="22531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1438"/>
            <a:ext cx="88566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1133</TotalTime>
  <Words>214</Words>
  <Application>Microsoft Office PowerPoint</Application>
  <PresentationFormat>Экран (4:3)</PresentationFormat>
  <Paragraphs>82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Franklin Gothic Book</vt:lpstr>
      <vt:lpstr>Wingdings 2</vt:lpstr>
      <vt:lpstr>Calibri</vt:lpstr>
      <vt:lpstr>Franklin Gothic Demi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Словарь </vt:lpstr>
      <vt:lpstr>Октябрь был на редкость холодный, ненастный…</vt:lpstr>
      <vt:lpstr>Тесовые крыши почернели…</vt:lpstr>
      <vt:lpstr>По дорогам нельзя было ни пройти, ни проехать</vt:lpstr>
      <vt:lpstr>Катерине Петровне стало еще труднее вставать по утрам и видеть одно и то же</vt:lpstr>
      <vt:lpstr>   Прошлое Катерины Петровны – в воспоминаниях      </vt:lpstr>
      <vt:lpstr>Настя, дочь Катерины Петровны и единственный родной человек, жила  далеко, в Ленинграде…</vt:lpstr>
      <vt:lpstr>Слайд 12</vt:lpstr>
      <vt:lpstr>Слайд 13</vt:lpstr>
      <vt:lpstr>               синквейн</vt:lpstr>
      <vt:lpstr>            Тихон</vt:lpstr>
      <vt:lpstr>Слайд 16</vt:lpstr>
      <vt:lpstr>          Подведем итоги</vt:lpstr>
      <vt:lpstr>        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добро плати добром</dc:title>
  <dc:creator>Мама</dc:creator>
  <cp:lastModifiedBy>Алексей</cp:lastModifiedBy>
  <cp:revision>96</cp:revision>
  <dcterms:modified xsi:type="dcterms:W3CDTF">2013-08-29T07:46:42Z</dcterms:modified>
</cp:coreProperties>
</file>