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notesSlides/notesSlide1.xml" ContentType="application/vnd.openxmlformats-officedocument.presentationml.notesSlide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0D46-12CF-49A3-A528-F303F0A973C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ln w="76200">
            <a:solidFill>
              <a:srgbClr val="7030A0"/>
            </a:solidFill>
          </a:ln>
          <a:scene3d>
            <a:camera prst="isometricOffAxis2Top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Итоговый контрольный тест по русскому языку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59188" y="3596550"/>
            <a:ext cx="4921134" cy="1886990"/>
          </a:xfrm>
          <a:scene3d>
            <a:camera prst="isometricLeftDown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     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</a:p>
          <a:p>
            <a:r>
              <a:rPr lang="ru-RU" dirty="0" smtClean="0"/>
              <a:t>  МКОУ «</a:t>
            </a:r>
            <a:r>
              <a:rPr lang="ru-RU" dirty="0" err="1" smtClean="0"/>
              <a:t>Игалинская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СОШ» 2014 год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</a:t>
            </a:r>
            <a:r>
              <a:rPr lang="ru-RU" b="1" dirty="0" smtClean="0"/>
              <a:t>8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9. Отметьте слово, в котором буква пишется: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прои</a:t>
            </a:r>
            <a:r>
              <a:rPr lang="ru-RU" dirty="0" smtClean="0"/>
              <a:t>..шествие на дороге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ближайшем буду..</a:t>
            </a:r>
            <a:r>
              <a:rPr lang="ru-RU" dirty="0" err="1" smtClean="0"/>
              <a:t>щем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ч..</a:t>
            </a:r>
            <a:r>
              <a:rPr lang="ru-RU" dirty="0" err="1" smtClean="0"/>
              <a:t>резвычайное</a:t>
            </a:r>
            <a:r>
              <a:rPr lang="ru-RU" dirty="0" smtClean="0"/>
              <a:t> положение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учебное </a:t>
            </a:r>
            <a:r>
              <a:rPr lang="ru-RU" dirty="0" err="1" smtClean="0"/>
              <a:t>уч</a:t>
            </a:r>
            <a:r>
              <a:rPr lang="ru-RU" dirty="0" smtClean="0"/>
              <a:t>..</a:t>
            </a:r>
            <a:r>
              <a:rPr lang="ru-RU" dirty="0" err="1" smtClean="0"/>
              <a:t>реждение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10. В каком слове пишется одна Н?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лимо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прода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традицио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труже</a:t>
            </a:r>
            <a:r>
              <a:rPr lang="ru-RU" dirty="0" smtClean="0"/>
              <a:t>..</a:t>
            </a:r>
            <a:r>
              <a:rPr lang="ru-RU" dirty="0" err="1" smtClean="0"/>
              <a:t>ик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11. В каком словосочетании неверно указано главное слово?</a:t>
            </a: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i="1" dirty="0" smtClean="0"/>
              <a:t>устал</a:t>
            </a:r>
            <a:r>
              <a:rPr lang="ru-RU" i="1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охоте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птичье </a:t>
            </a:r>
            <a:r>
              <a:rPr lang="ru-RU" b="1" i="1" dirty="0" smtClean="0"/>
              <a:t>пение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i="1" dirty="0" smtClean="0"/>
              <a:t>обычно </a:t>
            </a:r>
            <a:r>
              <a:rPr lang="ru-RU" dirty="0" smtClean="0"/>
              <a:t>добродушный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i="1" dirty="0" smtClean="0"/>
              <a:t>запах </a:t>
            </a:r>
            <a:r>
              <a:rPr lang="ru-RU" dirty="0" smtClean="0"/>
              <a:t>сирени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12. Какая пара слов не является словосочетанием?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конце января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придёт и принесёт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зимним морозом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замолчат сразу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1. Отметьте слово, в котором пишется буква О: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новогодний </a:t>
            </a:r>
            <a:r>
              <a:rPr lang="ru-RU" dirty="0" smtClean="0"/>
              <a:t>к…</a:t>
            </a:r>
            <a:r>
              <a:rPr lang="ru-RU" dirty="0" err="1" smtClean="0"/>
              <a:t>рнавал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фр…</a:t>
            </a:r>
            <a:r>
              <a:rPr lang="ru-RU" dirty="0" err="1" smtClean="0"/>
              <a:t>гмент</a:t>
            </a:r>
            <a:r>
              <a:rPr lang="ru-RU" dirty="0" smtClean="0"/>
              <a:t> </a:t>
            </a:r>
            <a:r>
              <a:rPr lang="ru-RU" dirty="0" smtClean="0"/>
              <a:t>книги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смотрит </a:t>
            </a:r>
            <a:r>
              <a:rPr lang="ru-RU" dirty="0" err="1" smtClean="0"/>
              <a:t>искос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вопл</a:t>
            </a:r>
            <a:r>
              <a:rPr lang="ru-RU" dirty="0" smtClean="0"/>
              <a:t>…</a:t>
            </a:r>
            <a:r>
              <a:rPr lang="ru-RU" dirty="0" err="1" smtClean="0"/>
              <a:t>тить</a:t>
            </a:r>
            <a:r>
              <a:rPr lang="ru-RU" dirty="0" smtClean="0"/>
              <a:t> </a:t>
            </a:r>
            <a:r>
              <a:rPr lang="ru-RU" dirty="0" smtClean="0"/>
              <a:t>в жизнь.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2. Отметьте слово, в котором пишется буква Е: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стел…</a:t>
            </a:r>
            <a:r>
              <a:rPr lang="ru-RU" dirty="0" err="1" smtClean="0"/>
              <a:t>тся</a:t>
            </a:r>
            <a:r>
              <a:rPr lang="ru-RU" dirty="0" smtClean="0"/>
              <a:t> </a:t>
            </a:r>
            <a:r>
              <a:rPr lang="ru-RU" dirty="0" smtClean="0"/>
              <a:t>по земле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побывать в </a:t>
            </a:r>
            <a:r>
              <a:rPr lang="ru-RU" dirty="0" err="1" smtClean="0"/>
              <a:t>здани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находиться в </a:t>
            </a:r>
            <a:r>
              <a:rPr lang="ru-RU" dirty="0" err="1" smtClean="0"/>
              <a:t>сомнени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стоять у знамен…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3. Отметьте слово, в котором пишется буква И: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пр…</a:t>
            </a:r>
            <a:r>
              <a:rPr lang="ru-RU" dirty="0" err="1" smtClean="0"/>
              <a:t>зидент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 пр…</a:t>
            </a:r>
            <a:r>
              <a:rPr lang="ru-RU" dirty="0" err="1" smtClean="0"/>
              <a:t>вилегия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пр…следовать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пр..</a:t>
            </a:r>
            <a:r>
              <a:rPr lang="ru-RU" dirty="0" err="1" smtClean="0"/>
              <a:t>пятствие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4. Отметьте слово, в котором пишется буква И: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из..</a:t>
            </a:r>
            <a:r>
              <a:rPr lang="ru-RU" dirty="0" err="1" smtClean="0"/>
              <a:t>скать</a:t>
            </a:r>
            <a:r>
              <a:rPr lang="ru-RU" dirty="0" smtClean="0"/>
              <a:t> средства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знать пред..</a:t>
            </a:r>
            <a:r>
              <a:rPr lang="ru-RU" dirty="0" err="1" smtClean="0"/>
              <a:t>сторию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сердито </a:t>
            </a:r>
            <a:r>
              <a:rPr lang="ru-RU" dirty="0" err="1" smtClean="0"/>
              <a:t>ц</a:t>
            </a:r>
            <a:r>
              <a:rPr lang="ru-RU" dirty="0" smtClean="0"/>
              <a:t>..</a:t>
            </a:r>
            <a:r>
              <a:rPr lang="ru-RU" dirty="0" err="1" smtClean="0"/>
              <a:t>кнуть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сверх..</a:t>
            </a:r>
            <a:r>
              <a:rPr lang="ru-RU" dirty="0" err="1" smtClean="0"/>
              <a:t>нтересная</a:t>
            </a:r>
            <a:r>
              <a:rPr lang="ru-RU" dirty="0" smtClean="0"/>
              <a:t> статья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5. Отметьте слово, в котором пишется глухая согласная: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великий </a:t>
            </a:r>
            <a:r>
              <a:rPr lang="ru-RU" dirty="0" err="1" smtClean="0"/>
              <a:t>зо</a:t>
            </a:r>
            <a:r>
              <a:rPr lang="ru-RU" dirty="0" smtClean="0"/>
              <a:t>…чий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одета </a:t>
            </a:r>
            <a:r>
              <a:rPr lang="ru-RU" dirty="0" err="1" smtClean="0"/>
              <a:t>бе</a:t>
            </a:r>
            <a:r>
              <a:rPr lang="ru-RU" dirty="0" smtClean="0"/>
              <a:t>…вкусно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сдавать </a:t>
            </a:r>
            <a:r>
              <a:rPr lang="ru-RU" dirty="0" smtClean="0"/>
              <a:t>э…замен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сесть </a:t>
            </a:r>
            <a:r>
              <a:rPr lang="ru-RU" dirty="0" err="1" smtClean="0"/>
              <a:t>впереме</a:t>
            </a:r>
            <a:r>
              <a:rPr lang="ru-RU" dirty="0" smtClean="0"/>
              <a:t>…</a:t>
            </a:r>
            <a:r>
              <a:rPr lang="ru-RU" dirty="0" err="1" smtClean="0"/>
              <a:t>ку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6. Отметьте слово, в котором НЕ ПИШЕТСЯ удвоенная согласная: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пье</a:t>
            </a:r>
            <a:r>
              <a:rPr lang="ru-RU" dirty="0" smtClean="0"/>
              <a:t>(с</a:t>
            </a:r>
            <a:r>
              <a:rPr lang="ru-RU" dirty="0" smtClean="0"/>
              <a:t>, </a:t>
            </a:r>
            <a:r>
              <a:rPr lang="ru-RU" dirty="0" err="1" smtClean="0"/>
              <a:t>сс</a:t>
            </a:r>
            <a:r>
              <a:rPr lang="ru-RU" dirty="0" smtClean="0"/>
              <a:t>)а А. П. Чехова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и(л, </a:t>
            </a:r>
            <a:r>
              <a:rPr lang="ru-RU" dirty="0" err="1" smtClean="0"/>
              <a:t>лл</a:t>
            </a:r>
            <a:r>
              <a:rPr lang="ru-RU" dirty="0" smtClean="0"/>
              <a:t>)</a:t>
            </a:r>
            <a:r>
              <a:rPr lang="ru-RU" dirty="0" err="1" smtClean="0"/>
              <a:t>юстрированная</a:t>
            </a:r>
            <a:r>
              <a:rPr lang="ru-RU" dirty="0" smtClean="0"/>
              <a:t> книга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высокий </a:t>
            </a:r>
            <a:r>
              <a:rPr lang="ru-RU" dirty="0" err="1" smtClean="0"/>
              <a:t>инте</a:t>
            </a:r>
            <a:r>
              <a:rPr lang="ru-RU" dirty="0" smtClean="0"/>
              <a:t>(л, </a:t>
            </a:r>
            <a:r>
              <a:rPr lang="ru-RU" dirty="0" err="1" smtClean="0"/>
              <a:t>лл</a:t>
            </a:r>
            <a:r>
              <a:rPr lang="ru-RU" dirty="0" smtClean="0"/>
              <a:t>)</a:t>
            </a:r>
            <a:r>
              <a:rPr lang="ru-RU" dirty="0" err="1" smtClean="0"/>
              <a:t>ект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иску(</a:t>
            </a:r>
            <a:r>
              <a:rPr lang="ru-RU" dirty="0" err="1" smtClean="0"/>
              <a:t>с,сс</a:t>
            </a:r>
            <a:r>
              <a:rPr lang="ru-RU" dirty="0" smtClean="0"/>
              <a:t>)</a:t>
            </a:r>
            <a:r>
              <a:rPr lang="ru-RU" dirty="0" err="1" smtClean="0"/>
              <a:t>твенный</a:t>
            </a:r>
            <a:r>
              <a:rPr lang="ru-RU" dirty="0" smtClean="0"/>
              <a:t> материал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7. Отметьте слово, в котором пишется Ъ: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фальш</a:t>
            </a:r>
            <a:r>
              <a:rPr lang="ru-RU" dirty="0" smtClean="0"/>
              <a:t>… </a:t>
            </a:r>
            <a:r>
              <a:rPr lang="ru-RU" dirty="0" smtClean="0"/>
              <a:t>в голосе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молодец </a:t>
            </a:r>
            <a:r>
              <a:rPr lang="ru-RU" dirty="0" smtClean="0"/>
              <a:t>пригож…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отреж</a:t>
            </a:r>
            <a:r>
              <a:rPr lang="ru-RU" dirty="0" smtClean="0"/>
              <a:t>…те </a:t>
            </a:r>
            <a:r>
              <a:rPr lang="ru-RU" dirty="0" smtClean="0"/>
              <a:t>кусочек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первый </a:t>
            </a:r>
            <a:r>
              <a:rPr lang="ru-RU" dirty="0" smtClean="0"/>
              <a:t>под…</a:t>
            </a:r>
            <a:r>
              <a:rPr lang="ru-RU" dirty="0" err="1" smtClean="0"/>
              <a:t>езд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8. Отметьте слово, которое пишется слитно:</a:t>
            </a:r>
            <a:endParaRPr lang="ru-RU" sz="5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(в)шестых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(в)последствии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кое(у)кого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(в)течение суток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309</Words>
  <Application>Microsoft Office PowerPoint</Application>
  <PresentationFormat>Экран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DNA7 X86</cp:lastModifiedBy>
  <cp:revision>19</cp:revision>
  <dcterms:created xsi:type="dcterms:W3CDTF">2010-02-09T18:22:56Z</dcterms:created>
  <dcterms:modified xsi:type="dcterms:W3CDTF">2014-11-13T16:52:15Z</dcterms:modified>
</cp:coreProperties>
</file>