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CC1F3-629D-4554-8269-A735C55A05AB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9484E-D849-4275-9BCD-902493D0C4F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3700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Педагогическая деятельность и взгляды К.Д. Ушинского</a:t>
            </a:r>
            <a:br>
              <a:rPr lang="ru-RU" sz="5300" dirty="0" smtClean="0"/>
            </a:br>
            <a:r>
              <a:rPr lang="ru-RU" sz="5300" dirty="0" smtClean="0"/>
              <a:t>(1824 – 1870)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9091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-3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3500462" cy="5572164"/>
          </a:xfrm>
          <a:prstGeom prst="rect">
            <a:avLst/>
          </a:prstGeom>
        </p:spPr>
      </p:pic>
      <p:pic>
        <p:nvPicPr>
          <p:cNvPr id="5" name="Рисунок 4" descr="2136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642918"/>
            <a:ext cx="371477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714380"/>
          </a:xfrm>
        </p:spPr>
        <p:txBody>
          <a:bodyPr/>
          <a:lstStyle/>
          <a:p>
            <a:pPr algn="ctr"/>
            <a:r>
              <a:rPr lang="ru-RU" sz="3600" dirty="0" smtClean="0"/>
              <a:t>Педагогические идеи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407196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Идея народности</a:t>
            </a:r>
          </a:p>
          <a:p>
            <a:pPr marL="457200" indent="-457200">
              <a:buAutoNum type="arabicParenR"/>
            </a:pPr>
            <a:r>
              <a:rPr lang="ru-RU" dirty="0" smtClean="0"/>
              <a:t>Идея психологического обоснования педагогического процесса</a:t>
            </a:r>
          </a:p>
          <a:p>
            <a:pPr marL="457200" indent="-457200">
              <a:buAutoNum type="arabicParenR"/>
            </a:pPr>
            <a:r>
              <a:rPr lang="ru-RU" dirty="0" smtClean="0"/>
              <a:t>Идея методического обеспечения педагогического процесса</a:t>
            </a:r>
          </a:p>
          <a:p>
            <a:pPr marL="457200" indent="-457200">
              <a:buAutoNum type="arabicParenR"/>
            </a:pPr>
            <a:r>
              <a:rPr lang="ru-RU" dirty="0" smtClean="0"/>
              <a:t>Идея подготовки учителя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087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620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yshi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21537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90" y="428604"/>
            <a:ext cx="5875020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772400" cy="4286280"/>
          </a:xfrm>
        </p:spPr>
        <p:txBody>
          <a:bodyPr/>
          <a:lstStyle/>
          <a:p>
            <a:pPr algn="just"/>
            <a:r>
              <a:rPr lang="ru-RU" sz="3200" dirty="0" smtClean="0"/>
              <a:t>«Ушинский – это наш действительно народный педагог, точно так же, как Ломоносов – наш народный ученый, Суворов – наш народный полководец, Пушкин – наш народный поэт, Глинка – наш народный композитор».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</a:t>
            </a:r>
            <a:r>
              <a:rPr lang="ru-RU" sz="2400" dirty="0" smtClean="0"/>
              <a:t>Л.Н. </a:t>
            </a:r>
            <a:r>
              <a:rPr lang="ru-RU" sz="2400" dirty="0" err="1" smtClean="0"/>
              <a:t>Модзалевский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29264"/>
            <a:ext cx="7772400" cy="9286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112528"/>
          </a:xfrm>
        </p:spPr>
        <p:txBody>
          <a:bodyPr/>
          <a:lstStyle/>
          <a:p>
            <a:r>
              <a:rPr lang="ru-RU" dirty="0" smtClean="0"/>
              <a:t>«Ушинский велик, а мы -его должники».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3200" dirty="0" smtClean="0"/>
              <a:t>П.П. </a:t>
            </a:r>
            <a:r>
              <a:rPr lang="ru-RU" sz="3200" dirty="0" err="1" smtClean="0"/>
              <a:t>Блонский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643578"/>
            <a:ext cx="7772400" cy="7143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ушин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072098" cy="5935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12066"/>
          </a:xfrm>
        </p:spPr>
        <p:txBody>
          <a:bodyPr/>
          <a:lstStyle/>
          <a:p>
            <a:pPr algn="ctr"/>
            <a:r>
              <a:rPr lang="ru-RU" sz="3600" dirty="0" smtClean="0"/>
              <a:t>Основные этапы деятельности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42915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1844 г. – окончил юридический факультет Московского университета</a:t>
            </a:r>
          </a:p>
          <a:p>
            <a:pPr marL="457200" indent="-457200">
              <a:buAutoNum type="arabicParenR"/>
            </a:pPr>
            <a:r>
              <a:rPr lang="ru-RU" dirty="0" smtClean="0"/>
              <a:t>1844-1849 гг. – работа на должности профессора камеральных наук в Ярославском юридическом лицее</a:t>
            </a:r>
          </a:p>
          <a:p>
            <a:pPr marL="457200" indent="-457200">
              <a:buAutoNum type="arabicParenR"/>
            </a:pPr>
            <a:r>
              <a:rPr lang="ru-RU" dirty="0" smtClean="0"/>
              <a:t>1854-1859 гг. – работа в Гатчинском сиротском институте</a:t>
            </a:r>
          </a:p>
          <a:p>
            <a:pPr marL="457200" indent="-457200">
              <a:buAutoNum type="arabicParenR"/>
            </a:pPr>
            <a:r>
              <a:rPr lang="ru-RU" dirty="0" smtClean="0"/>
              <a:t>1859-1862 гг. – работа на должности инспектора классов Смольного института благородных девиц</a:t>
            </a:r>
          </a:p>
          <a:p>
            <a:pPr marL="457200" indent="-457200">
              <a:buAutoNum type="arabicParenR"/>
            </a:pPr>
            <a:r>
              <a:rPr lang="ru-RU" dirty="0" smtClean="0"/>
              <a:t>1860-1861 гг. – редактор «Журнала Министерства народного просвещения»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1071570"/>
          </a:xfrm>
        </p:spPr>
        <p:txBody>
          <a:bodyPr/>
          <a:lstStyle/>
          <a:p>
            <a:pPr algn="ctr"/>
            <a:r>
              <a:rPr lang="ru-RU" sz="3600" dirty="0" smtClean="0"/>
              <a:t>Основные работы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350046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«О пользе педагогической литературы»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«Труд в его психическом и воспитательном значении»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«Три элемента школы»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«О необходимости сделать русские школы русскими»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«Письма о воспитании наследника русского престола»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«Родное слово»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«Детский мир»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«Человек как предмет воспитания. Опыт педагогической антропологии»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2-016-Za-granitsej-v-1864-godu-Ushinskij-napisal-i-izdal-uchebnuju-knig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3771900" cy="5543550"/>
          </a:xfrm>
          <a:prstGeom prst="rect">
            <a:avLst/>
          </a:prstGeom>
        </p:spPr>
      </p:pic>
      <p:pic>
        <p:nvPicPr>
          <p:cNvPr id="5" name="Рисунок 4" descr="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071966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7-010-Sluzhba-v-Ministerstve-vnutrennikh-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358246" cy="5500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i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4191000" cy="5715000"/>
          </a:xfrm>
          <a:prstGeom prst="rect">
            <a:avLst/>
          </a:prstGeom>
        </p:spPr>
      </p:pic>
      <p:pic>
        <p:nvPicPr>
          <p:cNvPr id="5" name="Рисунок 4" descr="15a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785794"/>
            <a:ext cx="4071966" cy="57150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187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Педагогическая деятельность и взгляды К.Д. Ушинского (1824 – 1870)  </vt:lpstr>
      <vt:lpstr>«Ушинский – это наш действительно народный педагог, точно так же, как Ломоносов – наш народный ученый, Суворов – наш народный полководец, Пушкин – наш народный поэт, Глинка – наш народный композитор».                                                          Л.Н. Модзалевский</vt:lpstr>
      <vt:lpstr>«Ушинский велик, а мы -его должники».                                 П.П. Блонский</vt:lpstr>
      <vt:lpstr>Слайд 4</vt:lpstr>
      <vt:lpstr>Основные этапы деятельности</vt:lpstr>
      <vt:lpstr>Основные работы </vt:lpstr>
      <vt:lpstr>Слайд 7</vt:lpstr>
      <vt:lpstr>Слайд 8</vt:lpstr>
      <vt:lpstr>Слайд 9</vt:lpstr>
      <vt:lpstr>Слайд 10</vt:lpstr>
      <vt:lpstr>Педагогические идеи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деятельность и взгляды К.Д. Ушинского</dc:title>
  <dc:creator>Аня</dc:creator>
  <cp:lastModifiedBy>Аня</cp:lastModifiedBy>
  <cp:revision>9</cp:revision>
  <dcterms:created xsi:type="dcterms:W3CDTF">2014-01-23T12:35:18Z</dcterms:created>
  <dcterms:modified xsi:type="dcterms:W3CDTF">2014-01-23T14:01:48Z</dcterms:modified>
</cp:coreProperties>
</file>