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3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7832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642917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err="1" smtClean="0"/>
              <a:t>Пилюченко</a:t>
            </a:r>
            <a:r>
              <a:rPr lang="ru-RU" dirty="0" smtClean="0"/>
              <a:t> Е.В.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10 советов здорового образа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686172" cy="3043245"/>
          </a:xfrm>
        </p:spPr>
        <p:txBody>
          <a:bodyPr>
            <a:normAutofit/>
          </a:bodyPr>
          <a:lstStyle/>
          <a:p>
            <a:r>
              <a:rPr lang="ru-RU" dirty="0" smtClean="0"/>
              <a:t>4 совет: меню должно соответствовать возрасту.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643050"/>
            <a:ext cx="52149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10 советов здорового образа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686172" cy="3043245"/>
          </a:xfrm>
        </p:spPr>
        <p:txBody>
          <a:bodyPr>
            <a:normAutofit/>
          </a:bodyPr>
          <a:lstStyle/>
          <a:p>
            <a:r>
              <a:rPr lang="ru-RU" dirty="0" smtClean="0"/>
              <a:t>5 совет: имейте на все свое мнение.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692" y="2714625"/>
            <a:ext cx="627030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7467" y="2428869"/>
            <a:ext cx="6466533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10 советов здорового образа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686040" cy="3900501"/>
          </a:xfrm>
        </p:spPr>
        <p:txBody>
          <a:bodyPr>
            <a:normAutofit/>
          </a:bodyPr>
          <a:lstStyle/>
          <a:p>
            <a:r>
              <a:rPr lang="ru-RU" dirty="0" smtClean="0"/>
              <a:t>6 совет: дольше сохранить молодость помогут любовь и нежность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487" y="1857364"/>
            <a:ext cx="6667513" cy="500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10 советов здорового образа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257412" cy="3900501"/>
          </a:xfrm>
        </p:spPr>
        <p:txBody>
          <a:bodyPr>
            <a:normAutofit/>
          </a:bodyPr>
          <a:lstStyle/>
          <a:p>
            <a:r>
              <a:rPr lang="ru-RU" dirty="0" smtClean="0"/>
              <a:t>7 совет: спать лучше в прохладной комнате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10 советов здорового образа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72386" cy="971543"/>
          </a:xfrm>
        </p:spPr>
        <p:txBody>
          <a:bodyPr>
            <a:normAutofit/>
          </a:bodyPr>
          <a:lstStyle/>
          <a:p>
            <a:r>
              <a:rPr lang="ru-RU" dirty="0" smtClean="0"/>
              <a:t>8 совет: чаще двигайтесь.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214554"/>
            <a:ext cx="4357717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10 советов здорового образа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72386" cy="971543"/>
          </a:xfrm>
        </p:spPr>
        <p:txBody>
          <a:bodyPr>
            <a:normAutofit/>
          </a:bodyPr>
          <a:lstStyle/>
          <a:p>
            <a:r>
              <a:rPr lang="ru-RU" dirty="0" smtClean="0"/>
              <a:t>9 совет: периодически балуйте себя.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588" y="2893191"/>
            <a:ext cx="5286412" cy="39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596"/>
            <a:ext cx="383955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2619" y="2721805"/>
            <a:ext cx="3281381" cy="413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10 советов здорового образа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543560" cy="482919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10 совет: не всегда подавляйте в себе гнев. Различным заболеваниям, даже злокачественным опухолям, более подвержены люди, которые постоянно ругают самого себя, вместо того, чтобы рассказать, что их огорчает, а иногда и поспорить.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Здоровое питание является одним из главных условий здоровья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770" y="4000480"/>
            <a:ext cx="426723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290118"/>
            <a:ext cx="3000396" cy="298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4822029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2984"/>
            <a:ext cx="3571868" cy="267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3092"/>
            <a:ext cx="8358246" cy="66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Гиппократ: «Здоровье есть высочайшее богатство человека»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64545"/>
            <a:ext cx="6792326" cy="492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500287"/>
            <a:ext cx="5704555" cy="43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Здоровый образ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воспитание с раннего детства здоровых привычек и навыков;</a:t>
            </a:r>
          </a:p>
          <a:p>
            <a:r>
              <a:rPr lang="ru-RU" b="1" dirty="0" smtClean="0"/>
              <a:t>окружающая среда</a:t>
            </a:r>
          </a:p>
          <a:p>
            <a:r>
              <a:rPr lang="ru-RU" b="1" dirty="0" smtClean="0"/>
              <a:t>отказ от вредных привычек:</a:t>
            </a:r>
          </a:p>
          <a:p>
            <a:r>
              <a:rPr lang="ru-RU" b="1" dirty="0" smtClean="0"/>
              <a:t>питание</a:t>
            </a:r>
          </a:p>
          <a:p>
            <a:r>
              <a:rPr lang="ru-RU" b="1" dirty="0" smtClean="0"/>
              <a:t>физически активная жизнь;</a:t>
            </a:r>
          </a:p>
          <a:p>
            <a:r>
              <a:rPr lang="ru-RU" b="1" dirty="0" smtClean="0"/>
              <a:t>гигиена организма;</a:t>
            </a:r>
          </a:p>
          <a:p>
            <a:r>
              <a:rPr lang="ru-RU" b="1" dirty="0" smtClean="0"/>
              <a:t>закаливание;</a:t>
            </a:r>
          </a:p>
          <a:p>
            <a:r>
              <a:rPr lang="ru-RU" b="1" dirty="0" smtClean="0"/>
              <a:t>эмоциональное самочувствие;</a:t>
            </a:r>
          </a:p>
          <a:p>
            <a:r>
              <a:rPr lang="ru-RU" b="1" dirty="0" smtClean="0"/>
              <a:t>интеллектуальное самочувствие;</a:t>
            </a:r>
          </a:p>
          <a:p>
            <a:r>
              <a:rPr lang="ru-RU" b="1" dirty="0" smtClean="0"/>
              <a:t>духовное самочувствие.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Привычки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28596" y="1571612"/>
            <a:ext cx="3429024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42976" y="2500306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вредные</a:t>
            </a:r>
            <a:endParaRPr lang="ru-RU" sz="4000" dirty="0"/>
          </a:p>
        </p:txBody>
      </p:sp>
      <p:sp>
        <p:nvSpPr>
          <p:cNvPr id="9" name="Овал 8"/>
          <p:cNvSpPr/>
          <p:nvPr/>
        </p:nvSpPr>
        <p:spPr>
          <a:xfrm>
            <a:off x="5500694" y="1643050"/>
            <a:ext cx="3357586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Полезные</a:t>
            </a:r>
            <a:endParaRPr lang="ru-RU" sz="40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000628" y="1285860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3643306" y="1214422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5" y="3857628"/>
            <a:ext cx="3748321" cy="297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285728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5" y="285728"/>
            <a:ext cx="27622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3715" y="285728"/>
            <a:ext cx="190025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4571984"/>
            <a:ext cx="406910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214818"/>
            <a:ext cx="2132167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571744"/>
            <a:ext cx="2285984" cy="281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2428868"/>
            <a:ext cx="2000264" cy="265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703546"/>
            <a:ext cx="2714612" cy="215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Вредные привычки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ru-RU" dirty="0" smtClean="0"/>
              <a:t>Алкоголизм</a:t>
            </a:r>
          </a:p>
          <a:p>
            <a:r>
              <a:rPr lang="ru-RU" dirty="0" smtClean="0"/>
              <a:t>Наркомания</a:t>
            </a:r>
          </a:p>
          <a:p>
            <a:r>
              <a:rPr lang="ru-RU" dirty="0" smtClean="0"/>
              <a:t>Курение</a:t>
            </a:r>
          </a:p>
          <a:p>
            <a:r>
              <a:rPr lang="ru-RU" dirty="0" smtClean="0"/>
              <a:t>Игровая зависимость или </a:t>
            </a:r>
            <a:r>
              <a:rPr lang="ru-RU" dirty="0" err="1" smtClean="0"/>
              <a:t>лудомания</a:t>
            </a:r>
            <a:endParaRPr lang="ru-RU" dirty="0" smtClean="0"/>
          </a:p>
          <a:p>
            <a:r>
              <a:rPr lang="ru-RU" dirty="0" err="1" smtClean="0"/>
              <a:t>Шопингомания</a:t>
            </a:r>
            <a:r>
              <a:rPr lang="ru-RU" dirty="0" smtClean="0"/>
              <a:t> (</a:t>
            </a:r>
            <a:r>
              <a:rPr lang="ru-RU" dirty="0" err="1" smtClean="0"/>
              <a:t>шопоголизм</a:t>
            </a:r>
            <a:r>
              <a:rPr lang="ru-RU" dirty="0" smtClean="0"/>
              <a:t>) – «навязчивая магазинная зависимость» или </a:t>
            </a:r>
            <a:r>
              <a:rPr lang="ru-RU" dirty="0" err="1" smtClean="0"/>
              <a:t>ониомания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Переедание</a:t>
            </a:r>
          </a:p>
          <a:p>
            <a:r>
              <a:rPr lang="ru-RU" dirty="0" smtClean="0"/>
              <a:t>Телевизионная зависимость</a:t>
            </a:r>
          </a:p>
          <a:p>
            <a:r>
              <a:rPr lang="ru-RU" dirty="0" smtClean="0"/>
              <a:t>Интернет-зависимость </a:t>
            </a:r>
          </a:p>
          <a:p>
            <a:r>
              <a:rPr lang="ru-RU" dirty="0" smtClean="0"/>
              <a:t>Привычка Грызть ногти</a:t>
            </a:r>
          </a:p>
          <a:p>
            <a:r>
              <a:rPr lang="ru-RU" dirty="0" smtClean="0"/>
              <a:t>Ковыряние кожи</a:t>
            </a:r>
          </a:p>
          <a:p>
            <a:r>
              <a:rPr lang="ru-RU" dirty="0" smtClean="0"/>
              <a:t> Ковыряние в носу или </a:t>
            </a:r>
            <a:r>
              <a:rPr lang="ru-RU" dirty="0" err="1" smtClean="0"/>
              <a:t>ринотиллексомания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Щелкание</a:t>
            </a:r>
            <a:r>
              <a:rPr lang="ru-RU" dirty="0" smtClean="0"/>
              <a:t> суставами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Техномания</a:t>
            </a:r>
            <a:endParaRPr lang="ru-RU" dirty="0" smtClean="0"/>
          </a:p>
          <a:p>
            <a:r>
              <a:rPr lang="ru-RU" dirty="0" smtClean="0"/>
              <a:t> Привычка грызть карандаш или ручку</a:t>
            </a:r>
          </a:p>
          <a:p>
            <a:r>
              <a:rPr lang="ru-RU" dirty="0" smtClean="0"/>
              <a:t> Привычка сплёвывать на пол</a:t>
            </a:r>
          </a:p>
          <a:p>
            <a:r>
              <a:rPr lang="ru-RU" dirty="0" smtClean="0"/>
              <a:t> Употребление нецензурных выражений</a:t>
            </a:r>
          </a:p>
          <a:p>
            <a:r>
              <a:rPr lang="ru-RU" dirty="0" smtClean="0"/>
              <a:t> Злоупотребление «словами-паразитами» и др.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71612"/>
            <a:ext cx="474634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10 советов здорового образа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1 совет: разгадывая кроссворды, изучая иностранные языки, производя подсчеты в уме, мы тренируем головной мозг.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357298"/>
            <a:ext cx="52149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10 советов здорового образа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2 совет: работа – важный элемент здорового образа жизни.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32838"/>
            <a:ext cx="7000892" cy="462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10 советов здорового образа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72386" cy="47147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3 совет: не ешьте слишком много.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307</Words>
  <PresentationFormat>Экран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Пилюченко Е.В.</vt:lpstr>
      <vt:lpstr>Гиппократ: «Здоровье есть высочайшее богатство человека»  </vt:lpstr>
      <vt:lpstr>Здоровый образ жизни</vt:lpstr>
      <vt:lpstr>Привычки человека</vt:lpstr>
      <vt:lpstr>Слайд 5</vt:lpstr>
      <vt:lpstr>Вредные привычки</vt:lpstr>
      <vt:lpstr>10 советов здорового образа жизни</vt:lpstr>
      <vt:lpstr>10 советов здорового образа жизни</vt:lpstr>
      <vt:lpstr>10 советов здорового образа жизни</vt:lpstr>
      <vt:lpstr>10 советов здорового образа жизни</vt:lpstr>
      <vt:lpstr>10 советов здорового образа жизни</vt:lpstr>
      <vt:lpstr>10 советов здорового образа жизни</vt:lpstr>
      <vt:lpstr>10 советов здорового образа жизни</vt:lpstr>
      <vt:lpstr>10 советов здорового образа жизни</vt:lpstr>
      <vt:lpstr>10 советов здорового образа жизни</vt:lpstr>
      <vt:lpstr>10 советов здорового образа жизни</vt:lpstr>
      <vt:lpstr>Здоровое питание является одним из главных условий здоровья человека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Пилюченко Е.В.</dc:title>
  <dc:creator>It's me!!!</dc:creator>
  <cp:lastModifiedBy>Netbook</cp:lastModifiedBy>
  <cp:revision>22</cp:revision>
  <dcterms:created xsi:type="dcterms:W3CDTF">2013-03-24T16:24:50Z</dcterms:created>
  <dcterms:modified xsi:type="dcterms:W3CDTF">2013-03-25T05:38:22Z</dcterms:modified>
</cp:coreProperties>
</file>