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71" r:id="rId5"/>
    <p:sldId id="261" r:id="rId6"/>
    <p:sldId id="269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8" r:id="rId15"/>
    <p:sldId id="257" r:id="rId16"/>
    <p:sldId id="264" r:id="rId17"/>
    <p:sldId id="280" r:id="rId18"/>
    <p:sldId id="258" r:id="rId19"/>
    <p:sldId id="265" r:id="rId20"/>
    <p:sldId id="26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1000" t="-1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143512"/>
            <a:ext cx="6286544" cy="139543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«Если отец хочет оставить след в истории, ему достаточно воспитать своего сына»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Джеймс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Фенимор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Купер </a:t>
            </a:r>
          </a:p>
          <a:p>
            <a:pPr algn="l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«Гораздо легче стать отцом, чем остаться им».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В.О. Ключевский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365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Мужчины нашего дома.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Вместе с папой я могу: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Сделать уроки; рисовать;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Убираться дома; собирать мебель;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Играть на компьютере;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Собирать коллекцию машин;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Сделать маме подарок;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Починить велосипед;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Мой папа умеет: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Ремонтировать любые предметы;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Строить теплицы, дома;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Играть на гитаре, танцевать;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Вкусно готовить;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Найти общий язык с детьми;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Хорошо рисовать;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Отжиматься и подтягиваться;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Стирать.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Мне было бы легко, если бы папа: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пил пиво;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Бросил курить;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вмешивался в мою жизнь;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кричал и не заставлял меня стирать;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Помогал мне с уроками;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критиковал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психовал;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Помирился с мамой;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ушел из дома;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Любил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Всегда был рядом.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42852"/>
            <a:ext cx="4856165" cy="658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6490">
            <a:off x="251800" y="399884"/>
            <a:ext cx="5407530" cy="62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6464">
            <a:off x="4015396" y="303778"/>
            <a:ext cx="4816160" cy="62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Dolores\Рабочий стол\Мои рисунки\MP Navigator EX\2010_03_28\IMG_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29689"/>
            <a:ext cx="3857652" cy="4176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4" name="Picture 2" descr="C:\Documents and Settings\Dolores\Рабочий стол\Мои рисунки\MP Navigator EX\2010_03_28\IMG_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4714908" cy="3355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папа!</a:t>
            </a:r>
            <a:endParaRPr kumimoji="0" lang="ru-RU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2250" y="2724150"/>
            <a:ext cx="6381750" cy="413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857232"/>
            <a:ext cx="4270529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43043" y="1000108"/>
            <a:ext cx="5429288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1143008"/>
            <a:ext cx="4357718" cy="5643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86817">
            <a:off x="841249" y="1164932"/>
            <a:ext cx="4295440" cy="537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378396">
            <a:off x="3791441" y="1166186"/>
            <a:ext cx="4430737" cy="5328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214570" y="900206"/>
            <a:ext cx="4929198" cy="58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071678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чувство долга,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и нравственная сила,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смелость и мужественность,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верность,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надежность, 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великодушие. </a:t>
            </a:r>
            <a:endParaRPr lang="ru-RU" sz="4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8581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«Нравственный кодекс» настоящего отца: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72486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ребёнку приснился такой сон?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вы понимаете слова отца?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что отец просит поверить сына?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8215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5963" algn="just"/>
            <a:r>
              <a:rPr lang="ru-RU" i="1" dirty="0" smtClean="0">
                <a:latin typeface="Book Antiqua" pitchFamily="18" charset="0"/>
              </a:rPr>
              <a:t>Мы шли с моим отцом по пути, проложенному радостным сном, и говорили о многом. Он был с бородой, как в последние годы  жизни, но молодым. Может быть, даже моложе меня. Мы шли и говорили не как отец и сын, а как ровесники. Как соскучившиеся друзья.</a:t>
            </a:r>
          </a:p>
          <a:p>
            <a:pPr indent="715963" algn="just"/>
            <a:r>
              <a:rPr lang="ru-RU" i="1" dirty="0" smtClean="0">
                <a:latin typeface="Book Antiqua" pitchFamily="18" charset="0"/>
              </a:rPr>
              <a:t>Путь наш лежал не в пустоте. Порою то с одной, то с другой стороны дороги появлялись дома, деревья, чьи-то фигуры, лица. Мы все там встречаемся. Те, кто любят друг друга, на самом деле не расстаются. </a:t>
            </a:r>
          </a:p>
          <a:p>
            <a:pPr indent="715963" algn="just"/>
            <a:r>
              <a:rPr lang="ru-RU" i="1" dirty="0" smtClean="0">
                <a:latin typeface="Book Antiqua" pitchFamily="18" charset="0"/>
              </a:rPr>
              <a:t>Отец сказал: </a:t>
            </a:r>
            <a:r>
              <a:rPr lang="ru-RU" b="1" i="1" dirty="0" smtClean="0">
                <a:latin typeface="Book Antiqua" pitchFamily="18" charset="0"/>
              </a:rPr>
              <a:t>«Слушай самое главное. Не по словам главное, а по сути. Всё настоящее остаётся. А пустое лопается.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ru-RU" b="1" i="1" dirty="0" smtClean="0">
                <a:latin typeface="Book Antiqua" pitchFamily="18" charset="0"/>
              </a:rPr>
              <a:t>Только обрывки от лопнувшего иногда очень уж липкие. Отдирать их больно и трудно. Как узнать, что хорошо, что плохо? По вкусу, по запаху, по смыслу — всем, чем сможешь — узнавай. Старайся. И подсказки слушай, только настоящие. Слова-то мои ты, может,   забудешь, своими заменишь — но только суть запомни, суть все равно останется. И уж, пожалуйста, поверь в этот сон, поверь...»</a:t>
            </a:r>
          </a:p>
          <a:p>
            <a:pPr indent="715963" algn="just"/>
            <a:r>
              <a:rPr lang="ru-RU" i="1" dirty="0" smtClean="0">
                <a:latin typeface="Book Antiqua" pitchFamily="18" charset="0"/>
              </a:rPr>
              <a:t>Поверить в этот сон оказалось легче, чем его пересказать. Не по словам, не по содержанию, а по сути…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olores\Мои документы\Валя\сретенск\диск Оксаны Игоревны\Картинки\Виды и животные\untitled1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Правильно расставьте приоритеты.</a:t>
            </a:r>
          </a:p>
          <a:p>
            <a:r>
              <a:rPr lang="ru-RU" b="1" dirty="0" smtClean="0"/>
              <a:t>Научитесь говорить «нельзя».</a:t>
            </a:r>
          </a:p>
          <a:p>
            <a:r>
              <a:rPr lang="ru-RU" b="1" dirty="0" smtClean="0"/>
              <a:t>Не предлагайте выбора. </a:t>
            </a:r>
          </a:p>
          <a:p>
            <a:r>
              <a:rPr lang="ru-RU" b="1" dirty="0" smtClean="0"/>
              <a:t>Поддерживайте авторитет взрослых.</a:t>
            </a:r>
          </a:p>
          <a:p>
            <a:r>
              <a:rPr lang="ru-RU" b="1" dirty="0" smtClean="0"/>
              <a:t>Не возводите себя на пьедестал.</a:t>
            </a:r>
          </a:p>
          <a:p>
            <a:r>
              <a:rPr lang="ru-RU" b="1" dirty="0" smtClean="0"/>
              <a:t>Воспитывайте преданность семье.</a:t>
            </a:r>
          </a:p>
          <a:p>
            <a:r>
              <a:rPr lang="ru-RU" b="1" dirty="0" smtClean="0"/>
              <a:t>Всегда оставайтесь мужчиной.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00042"/>
            <a:ext cx="4586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Советы отцам: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4360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и что нужно сделать, чтобы ваш ребёнок стал вашим счастьем, чтобы однажды можно было сказать себе: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«Жизнь состоялась!» </a:t>
            </a:r>
            <a:endParaRPr lang="ru-RU" sz="4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Папы разными бывают…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193" name="Picture 1" descr="C:\Documents and Settings\Dolores\Рабочий стол\Мои рисунки\MP Navigator EX\2010_03_28\IMG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25245">
            <a:off x="496861" y="1629819"/>
            <a:ext cx="6349325" cy="454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Documents and Settings\Dolores\Рабочий стол\Мои рисунки\MP Navigator EX\2010_03_28\IMG_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2863">
            <a:off x="4538179" y="1247363"/>
            <a:ext cx="3793554" cy="524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C:\Documents and Settings\Dolores\Рабочий стол\Мои рисунки\MP Navigator EX\2010_03_28\IMG_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15973">
            <a:off x="429108" y="1112633"/>
            <a:ext cx="4681481" cy="5399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Documents and Settings\Dolores\Рабочий стол\Мои рисунки\MP Navigator EX\2010_03_28\IMG_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9365">
            <a:off x="2182950" y="1479004"/>
            <a:ext cx="6454238" cy="4609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Dolores\Рабочий стол\Мои рисунки\MP Navigator EX\2010_03_28\IMG_00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00232" y="925569"/>
            <a:ext cx="5286411" cy="59324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015286" cy="592933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ru-RU" sz="1600" b="1" dirty="0" smtClean="0"/>
              <a:t> Не будьте безучастны к воспитанию вашего ребенка.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Воспитывайте ребенка не столько словом, сколько собственным примером.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Уважайте в ребенке человека, не позволяйте себе его унижать. Со временем, это может плохо кончиться, особенно для вас.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Проявляйте сдержанность и вежливость, собранность и ответственность. Тем самым, вы сможете получить зеркальное отражение в своем ребенке вами проявляемых качеств.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Борясь с вредными привычками ребенка, не забывайте бороться со своими вредными привычками.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Воспитывайте в мальчиках мужественность, а в девочках — силу женственности.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Не бойтесь вопросов собственного ребенка. Хуже, если он вам их не задает.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Проявляйте терпение в воспитании. Помните, что всходы дают плоды не сразу и только с хорошим уходом.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 Не используйте в воспитании унижение, которое остается в памяти ребенка надолго и возвращается словами: «А помнишь?..»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Учитесь радоваться успехам и достижениям своего ребенка, но реально подходите к их оценке.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Любите своего ребенка. И он ответит вам любовью.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ru-RU" sz="1600" b="1" dirty="0" smtClean="0"/>
              <a:t>Помните! Создавая положительные традиции своего дома сегодня, вы проецируете будущие устои и нравы построения семейных отношений вашего ребенка завтра.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«Памятка  отцу»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215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indent="715963" algn="l"/>
            <a:r>
              <a:rPr lang="ru-RU" sz="2800" b="1" dirty="0" smtClean="0">
                <a:latin typeface="Book Antiqua" pitchFamily="18" charset="0"/>
              </a:rPr>
              <a:t>Пробуйте, пытайтесь, ошибайтесь, наконец, но, пожалуйста, не оставайтесь равнодушными к своим детям.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        Помните, чтобы быть хорошим отцом – мало поступать правильно. Нужно искренне стремиться к этому и гордиться собственными успехами.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        Будьте счастливы! Если мы счастливы – наши дети учатся у нас быть счастливыми. Если мы несчастны – наши дети учатся быть несчастными. Исключений здесь не бывает!                        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                                       Удачи!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Dolores\Рабочий стол\Мои рисунки\MP Navigator EX\2010_03_28\IMG_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4143404" cy="5566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Папы разными бывают…</a:t>
            </a:r>
            <a:endParaRPr kumimoji="0" lang="ru-RU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Documents and Settings\Dolores\Рабочий стол\Мои рисунки\MP Navigator EX\2010_03_28\IMG_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71546"/>
            <a:ext cx="389675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Documents and Settings\Dolores\Рабочий стол\Мои рисунки\MP Navigator EX\2010_03_28\IMG_0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071546"/>
            <a:ext cx="4108399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Documents and Settings\Dolores\Рабочий стол\Мои рисунки\MP Navigator EX\2010_03_28\IMG_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1071546"/>
            <a:ext cx="4057436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C:\Documents and Settings\Dolores\Рабочий стол\Мои рисунки\MP Navigator EX\2010_03_28\IMG_00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928670"/>
            <a:ext cx="8786874" cy="5929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Результаты эксперимента: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более чем у половины детей не было отцов;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незначительная часть детей высоко оценивала достоинства своих отцов;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большинство отзывались об отцах неопределенно;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единицы гордились своими отцами;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многие вообще старались не упоминать о своих отцах или скрывали их очевидные недостатки.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36"/>
            <a:ext cx="8229600" cy="55721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отцы не обращали внимания на воспитание своих детей; </a:t>
            </a:r>
          </a:p>
          <a:p>
            <a:pPr lvl="0"/>
            <a:r>
              <a:rPr lang="ru-RU" dirty="0" smtClean="0"/>
              <a:t>говорили одно, а поступки совершали совсем иные - это двуличие больно ранило подростков и без того, в силу особенностей подросткового периода, крайне обостренно относившихся ко всякому лицемерию; </a:t>
            </a:r>
          </a:p>
          <a:p>
            <a:pPr lvl="0"/>
            <a:r>
              <a:rPr lang="ru-RU" dirty="0" smtClean="0"/>
              <a:t>недостойно вели себя дома, хотя на производстве высоко оценивались руководством.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85728"/>
            <a:ext cx="327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Причины: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Анкета для учащихся «Какие они, ваши папы?»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Мой папа: …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1500187"/>
            <a:ext cx="4040188" cy="514352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Начитанный, умный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Самый хороший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Строгий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Ласковый, добрый, весёлый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Трудолюбивый</a:t>
            </a:r>
          </a:p>
          <a:p>
            <a:pPr eaLnBrk="1" hangingPunct="1">
              <a:buFontTx/>
              <a:buChar char="-"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Клёвый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приколист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Энергичный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Справедливый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Заботливый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Приличный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Сильный и смелый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Мужественный</a:t>
            </a:r>
          </a:p>
          <a:p>
            <a:pPr eaLnBrk="1" hangingPunct="1">
              <a:buFontTx/>
              <a:buChar char="-"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Суперский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конкретный</a:t>
            </a:r>
          </a:p>
          <a:p>
            <a:pPr eaLnBrk="1" hangingPunct="1">
              <a:buFontTx/>
              <a:buChar char="-"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Некурящий, непьющий</a:t>
            </a:r>
          </a:p>
          <a:p>
            <a:pPr eaLnBrk="1" hangingPunct="1">
              <a:buFontTx/>
              <a:buChar char="-"/>
            </a:pPr>
            <a:endParaRPr lang="ru-RU" sz="1600" dirty="0" smtClean="0"/>
          </a:p>
          <a:p>
            <a:pPr eaLnBrk="1" hangingPunct="1">
              <a:buFontTx/>
              <a:buChar char="-"/>
            </a:pPr>
            <a:endParaRPr lang="ru-RU" dirty="0" smtClean="0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572000" y="2143116"/>
            <a:ext cx="3684588" cy="32369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Злой иногда</a:t>
            </a:r>
          </a:p>
          <a:p>
            <a:pPr eaLnBrk="1" hangingPunct="1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Ревнивый</a:t>
            </a:r>
          </a:p>
          <a:p>
            <a:pPr eaLnBrk="1" hangingPunct="1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Сердитый</a:t>
            </a:r>
          </a:p>
          <a:p>
            <a:pPr eaLnBrk="1" hangingPunct="1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Нервный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Мой папа очень любит: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Ходить на работу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Хоккей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Ходить по гостям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Природу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Ремонтировать машину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быть дома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Маму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Заботиться обо мне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 радуюсь, когда мой папа: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Целует меня в щёчку; проводит время со мной;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Приходит с работы;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Ходит со мной в гости, в развлекательный центр;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Берёт меня на работу;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Стряпает блины; покупает мороженое;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Дарит мне подарки;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Играет со мной, возит на машине;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Помогает в делах, в учёбе;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Хвалит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Даёт мне советы;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Показывает фокусы.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Мне грустно, когда мой папа: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обращает на меня внимания;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Играет с моей сестрой и даже не смотрит на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Ссорится с мамой;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Гуляет не с семьёй, а с друзьями;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играет со мной;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Ругается, кричит, бьёт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Надолго уезжает на работу;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Говорит про маму всякие гадости;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Наказывает меня;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выполняет обещания;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даёт мне играть в компьютер, потому что сам играет.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1027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Папы разными бывают…</vt:lpstr>
      <vt:lpstr>Слайд 3</vt:lpstr>
      <vt:lpstr>Результаты эксперимента:</vt:lpstr>
      <vt:lpstr>Слайд 5</vt:lpstr>
      <vt:lpstr>Анкета для учащихся «Какие они, ваши папы?» Мой папа: …</vt:lpstr>
      <vt:lpstr>Мой папа очень любит: …</vt:lpstr>
      <vt:lpstr>Я радуюсь, когда мой папа: …</vt:lpstr>
      <vt:lpstr>Мне грустно, когда мой папа: …</vt:lpstr>
      <vt:lpstr>Вместе с папой я могу: …</vt:lpstr>
      <vt:lpstr>Мой папа умеет: …</vt:lpstr>
      <vt:lpstr>Мне было бы легко, если бы папа: …</vt:lpstr>
      <vt:lpstr>Слайд 13</vt:lpstr>
      <vt:lpstr>Слайд 14</vt:lpstr>
      <vt:lpstr>Слайд 15</vt:lpstr>
      <vt:lpstr>Почему ребёнку приснился такой сон? Как вы понимаете слова отца?  Во что отец просит поверить сына?</vt:lpstr>
      <vt:lpstr>Слайд 17</vt:lpstr>
      <vt:lpstr>Слайд 18</vt:lpstr>
      <vt:lpstr>Слайд 19</vt:lpstr>
      <vt:lpstr>Слайд 20</vt:lpstr>
      <vt:lpstr>Пробуйте, пытайтесь, ошибайтесь, наконец, но, пожалуйста, не оставайтесь равнодушными к своим детям.          Помните, чтобы быть хорошим отцом – мало поступать правильно. Нужно искренне стремиться к этому и гордиться собственными успехами.          Будьте счастливы! Если мы счастливы – наши дети учатся у нас быть счастливыми. Если мы несчастны – наши дети учатся быть несчастными. Исключений здесь не бывает!                                                                Удачи!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Мужчины нашего дома.    </dc:title>
  <cp:lastModifiedBy>Admin</cp:lastModifiedBy>
  <cp:revision>52</cp:revision>
  <dcterms:modified xsi:type="dcterms:W3CDTF">2013-03-22T11:15:52Z</dcterms:modified>
</cp:coreProperties>
</file>