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9" r:id="rId3"/>
    <p:sldId id="271" r:id="rId4"/>
    <p:sldId id="260" r:id="rId5"/>
    <p:sldId id="259" r:id="rId6"/>
    <p:sldId id="274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68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8B81F-1496-4873-8394-821563ABF14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1EE2E-A303-4B57-889F-CCA32E5C6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4CBB8-FA79-4A19-9687-12714709D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73913-43F4-4EE5-8E7D-C9DDC0884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00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CC61D76-03DB-4C06-93A4-0B956443AC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0034" y="1285860"/>
            <a:ext cx="6715172" cy="1785950"/>
          </a:xfrm>
        </p:spPr>
        <p:txBody>
          <a:bodyPr/>
          <a:lstStyle/>
          <a:p>
            <a:pPr algn="l"/>
            <a:r>
              <a:rPr lang="ru-RU" sz="6000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ru-RU" sz="6000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Фонетика.</a:t>
            </a:r>
            <a:endParaRPr lang="en-US" sz="6000" i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86050" y="2786058"/>
            <a:ext cx="5686420" cy="928694"/>
          </a:xfrm>
        </p:spPr>
        <p:txBody>
          <a:bodyPr/>
          <a:lstStyle/>
          <a:p>
            <a:r>
              <a:rPr lang="ru-RU" sz="6000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Орфоэпия</a:t>
            </a:r>
            <a:endParaRPr lang="en-US" sz="6000" i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286380" y="571480"/>
            <a:ext cx="332896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6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Проверь себя</a:t>
            </a:r>
            <a:endParaRPr kumimoji="0" lang="en-US" sz="3600" b="0" i="0" u="sng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5857884" y="5572140"/>
            <a:ext cx="26729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Начать тест </a:t>
            </a:r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 rot="10800000" flipV="1">
            <a:off x="1142976" y="1142985"/>
            <a:ext cx="678661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Сколько звуков в слове </a:t>
            </a:r>
            <a:r>
              <a:rPr lang="ru-RU" sz="3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жёсткий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?</a:t>
            </a:r>
            <a:endParaRPr lang="ru-RU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3667456"/>
            <a:ext cx="718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6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2857488" y="4334540"/>
            <a:ext cx="718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7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3000372"/>
            <a:ext cx="6158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5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№</a:t>
            </a:r>
            <a:r>
              <a:rPr kumimoji="0" lang="en-US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 </a:t>
            </a: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9</a:t>
            </a:r>
            <a:endParaRPr kumimoji="0" lang="en-US" sz="4400" b="0" i="0" u="sng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pic>
        <p:nvPicPr>
          <p:cNvPr id="13" name="Рисунок 12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060" y="2714620"/>
            <a:ext cx="1447800" cy="2200275"/>
          </a:xfrm>
          <a:prstGeom prst="rect">
            <a:avLst/>
          </a:prstGeom>
        </p:spPr>
      </p:pic>
      <p:sp>
        <p:nvSpPr>
          <p:cNvPr id="8" name="Двойная волна 7"/>
          <p:cNvSpPr/>
          <p:nvPr/>
        </p:nvSpPr>
        <p:spPr>
          <a:xfrm>
            <a:off x="6858016" y="292893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9" name="Двойная волна 8"/>
          <p:cNvSpPr/>
          <p:nvPr/>
        </p:nvSpPr>
        <p:spPr>
          <a:xfrm>
            <a:off x="6858016" y="364331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 rot="10800000" flipV="1">
            <a:off x="571472" y="1142985"/>
            <a:ext cx="8001056" cy="135732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В каком ряду во  всех словах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Tahoma" pitchFamily="34" charset="0"/>
              </a:rPr>
              <a:t>е, ё,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Tahoma" pitchFamily="34" charset="0"/>
              </a:rPr>
              <a:t>ю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Tahoma" pitchFamily="34" charset="0"/>
              </a:rPr>
              <a:t>, я 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обозначают  два 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звука?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2500298" y="3571876"/>
            <a:ext cx="4138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Ю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ность, затея, жильё, еда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3" y="2928934"/>
            <a:ext cx="41434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Юг, лёгкий, песня, рельеф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4357694"/>
            <a:ext cx="45129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Клеёнка, обезьяна, мечта, сюрприз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№ 10</a:t>
            </a:r>
            <a:endParaRPr kumimoji="0" lang="en-US" sz="4400" i="0" u="sng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Rounded MT Bold" pitchFamily="34" charset="0"/>
            </a:endParaRPr>
          </a:p>
        </p:txBody>
      </p:sp>
      <p:pic>
        <p:nvPicPr>
          <p:cNvPr id="10" name="Рисунок 9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060" y="2714620"/>
            <a:ext cx="1447800" cy="2200275"/>
          </a:xfrm>
          <a:prstGeom prst="rect">
            <a:avLst/>
          </a:prstGeom>
        </p:spPr>
      </p:pic>
      <p:sp>
        <p:nvSpPr>
          <p:cNvPr id="11" name="Двойная волна 10"/>
          <p:cNvSpPr/>
          <p:nvPr/>
        </p:nvSpPr>
        <p:spPr>
          <a:xfrm>
            <a:off x="6429388" y="292893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12" name="Двойная волна 11"/>
          <p:cNvSpPr/>
          <p:nvPr/>
        </p:nvSpPr>
        <p:spPr>
          <a:xfrm>
            <a:off x="6858016" y="4286256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 rot="10800000" flipV="1">
            <a:off x="1142976" y="1142985"/>
            <a:ext cx="678661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В каком слове  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происходит  озвончение  гласного в корне?</a:t>
            </a:r>
            <a:endParaRPr lang="ru-RU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3667456"/>
            <a:ext cx="20980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Сберечь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2857488" y="4334540"/>
            <a:ext cx="2458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Молотьба 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3000372"/>
            <a:ext cx="1644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Юбка 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№</a:t>
            </a:r>
            <a:r>
              <a:rPr kumimoji="0" lang="en-US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 </a:t>
            </a: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11</a:t>
            </a:r>
            <a:endParaRPr kumimoji="0" lang="en-US" sz="4400" b="0" i="0" u="sng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pic>
        <p:nvPicPr>
          <p:cNvPr id="13" name="Рисунок 12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060" y="2714620"/>
            <a:ext cx="1447800" cy="2200275"/>
          </a:xfrm>
          <a:prstGeom prst="rect">
            <a:avLst/>
          </a:prstGeom>
        </p:spPr>
      </p:pic>
      <p:sp>
        <p:nvSpPr>
          <p:cNvPr id="8" name="Двойная волна 7"/>
          <p:cNvSpPr/>
          <p:nvPr/>
        </p:nvSpPr>
        <p:spPr>
          <a:xfrm>
            <a:off x="6858016" y="292893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9" name="Двойная волна 8"/>
          <p:cNvSpPr/>
          <p:nvPr/>
        </p:nvSpPr>
        <p:spPr>
          <a:xfrm>
            <a:off x="6858016" y="364331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 rot="10800000" flipV="1">
            <a:off x="571472" y="1142985"/>
            <a:ext cx="8001056" cy="135732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+mj-ea"/>
                <a:cs typeface="Tahoma" pitchFamily="34" charset="0"/>
              </a:rPr>
              <a:t>К</a:t>
            </a:r>
            <a:r>
              <a:rPr kumimoji="0" lang="ru-RU" sz="32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акое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  слово  при делении  на  слоги соответствует  схеме _ _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'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 ?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2500298" y="3571876"/>
            <a:ext cx="1406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Арбуз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3" y="2928934"/>
            <a:ext cx="3000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Горячо 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4357694"/>
            <a:ext cx="1740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Дрожжи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 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№ 12</a:t>
            </a:r>
            <a:endParaRPr kumimoji="0" lang="en-US" sz="4400" i="0" u="sng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Rounded MT Bold" pitchFamily="34" charset="0"/>
            </a:endParaRPr>
          </a:p>
        </p:txBody>
      </p:sp>
      <p:pic>
        <p:nvPicPr>
          <p:cNvPr id="10" name="Рисунок 9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060" y="2714620"/>
            <a:ext cx="1447800" cy="2200275"/>
          </a:xfrm>
          <a:prstGeom prst="rect">
            <a:avLst/>
          </a:prstGeom>
        </p:spPr>
      </p:pic>
      <p:sp>
        <p:nvSpPr>
          <p:cNvPr id="11" name="Двойная волна 10"/>
          <p:cNvSpPr/>
          <p:nvPr/>
        </p:nvSpPr>
        <p:spPr>
          <a:xfrm>
            <a:off x="6429388" y="292893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12" name="Двойная волна 11"/>
          <p:cNvSpPr/>
          <p:nvPr/>
        </p:nvSpPr>
        <p:spPr>
          <a:xfrm>
            <a:off x="6858016" y="4286256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post_it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9954" y="1836382"/>
            <a:ext cx="4568062" cy="3450006"/>
          </a:xfrm>
          <a:prstGeom prst="rect">
            <a:avLst/>
          </a:prstGeom>
        </p:spPr>
      </p:pic>
      <p:pic>
        <p:nvPicPr>
          <p:cNvPr id="23" name="Рисунок 22" descr="сова1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1214422"/>
            <a:ext cx="1186304" cy="18028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05582" y="3071810"/>
            <a:ext cx="2552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>
            <a:spLocks noGrp="1"/>
          </p:cNvSpPr>
          <p:nvPr>
            <p:ph type="ctrTitle"/>
          </p:nvPr>
        </p:nvSpPr>
        <p:spPr>
          <a:xfrm rot="10800000" flipV="1">
            <a:off x="428596" y="1142985"/>
            <a:ext cx="8286808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Что  изучает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фонетика?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2714612" y="2916792"/>
            <a:ext cx="2532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Звуки  речи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3631172"/>
            <a:ext cx="44291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Правила  постановки ударения,  </a:t>
            </a:r>
            <a:r>
              <a:rPr lang="ru-RU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произношение</a:t>
            </a:r>
            <a:endParaRPr lang="ru-RU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4572008"/>
            <a:ext cx="4539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Правила написания слов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№</a:t>
            </a:r>
            <a:r>
              <a:rPr kumimoji="0" lang="en-US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 1</a:t>
            </a:r>
          </a:p>
        </p:txBody>
      </p:sp>
      <p:pic>
        <p:nvPicPr>
          <p:cNvPr id="17" name="Рисунок 16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2571744"/>
            <a:ext cx="1447800" cy="2200275"/>
          </a:xfrm>
          <a:prstGeom prst="rect">
            <a:avLst/>
          </a:prstGeom>
        </p:spPr>
      </p:pic>
      <p:sp>
        <p:nvSpPr>
          <p:cNvPr id="12" name="Двойная волна 11"/>
          <p:cNvSpPr/>
          <p:nvPr/>
        </p:nvSpPr>
        <p:spPr>
          <a:xfrm>
            <a:off x="6929454" y="364331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14" name="Двойная волна 13"/>
          <p:cNvSpPr/>
          <p:nvPr/>
        </p:nvSpPr>
        <p:spPr>
          <a:xfrm>
            <a:off x="6929454" y="4572008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 rot="10800000" flipV="1">
            <a:off x="571472" y="1142985"/>
            <a:ext cx="80010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В каком слове  количество звуков и букв  совпадает?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2928926" y="3637243"/>
            <a:ext cx="2218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ожерелье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2928934"/>
            <a:ext cx="22763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кроссовки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345552"/>
            <a:ext cx="1803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Сибирь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№</a:t>
            </a:r>
            <a:r>
              <a:rPr kumimoji="0" lang="en-US" sz="440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 2</a:t>
            </a:r>
          </a:p>
        </p:txBody>
      </p:sp>
      <p:pic>
        <p:nvPicPr>
          <p:cNvPr id="10" name="Рисунок 9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060" y="2714620"/>
            <a:ext cx="1447800" cy="2200275"/>
          </a:xfrm>
          <a:prstGeom prst="rect">
            <a:avLst/>
          </a:prstGeom>
        </p:spPr>
      </p:pic>
      <p:sp>
        <p:nvSpPr>
          <p:cNvPr id="11" name="Двойная волна 10"/>
          <p:cNvSpPr/>
          <p:nvPr/>
        </p:nvSpPr>
        <p:spPr>
          <a:xfrm>
            <a:off x="6429388" y="292893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12" name="Двойная волна 11"/>
          <p:cNvSpPr/>
          <p:nvPr/>
        </p:nvSpPr>
        <p:spPr>
          <a:xfrm>
            <a:off x="6500826" y="435769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 rot="10800000" flipV="1">
            <a:off x="1142976" y="1142985"/>
            <a:ext cx="678661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В каком слове  б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укв 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больше, чем 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звуков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?</a:t>
            </a:r>
            <a:endParaRPr lang="ru-RU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3667456"/>
            <a:ext cx="2204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интервью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2857488" y="4334540"/>
            <a:ext cx="3206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искусственный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3000372"/>
            <a:ext cx="1614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Жокей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№</a:t>
            </a:r>
            <a:r>
              <a:rPr kumimoji="0" lang="en-US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 3</a:t>
            </a:r>
          </a:p>
        </p:txBody>
      </p:sp>
      <p:pic>
        <p:nvPicPr>
          <p:cNvPr id="13" name="Рисунок 12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060" y="2714620"/>
            <a:ext cx="1447800" cy="2200275"/>
          </a:xfrm>
          <a:prstGeom prst="rect">
            <a:avLst/>
          </a:prstGeom>
        </p:spPr>
      </p:pic>
      <p:sp>
        <p:nvSpPr>
          <p:cNvPr id="8" name="Двойная волна 7"/>
          <p:cNvSpPr/>
          <p:nvPr/>
        </p:nvSpPr>
        <p:spPr>
          <a:xfrm>
            <a:off x="6858016" y="292893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9" name="Двойная волна 8"/>
          <p:cNvSpPr/>
          <p:nvPr/>
        </p:nvSpPr>
        <p:spPr>
          <a:xfrm>
            <a:off x="6858016" y="364331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 rot="10800000" flipV="1">
            <a:off x="571472" y="1142985"/>
            <a:ext cx="80010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В каком слове  звуков больше, чем букв?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2928926" y="3637243"/>
            <a:ext cx="16241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ямщик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2928934"/>
            <a:ext cx="150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Зубья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345552"/>
            <a:ext cx="1898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терраса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№</a:t>
            </a:r>
            <a:r>
              <a:rPr kumimoji="0" lang="en-US" sz="440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 </a:t>
            </a:r>
            <a:r>
              <a:rPr kumimoji="0" lang="ru-RU" sz="440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4</a:t>
            </a:r>
            <a:endParaRPr kumimoji="0" lang="en-US" sz="4400" i="0" u="sng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Rounded MT Bold" pitchFamily="34" charset="0"/>
            </a:endParaRPr>
          </a:p>
        </p:txBody>
      </p:sp>
      <p:pic>
        <p:nvPicPr>
          <p:cNvPr id="10" name="Рисунок 9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060" y="2714620"/>
            <a:ext cx="1447800" cy="2200275"/>
          </a:xfrm>
          <a:prstGeom prst="rect">
            <a:avLst/>
          </a:prstGeom>
        </p:spPr>
      </p:pic>
      <p:sp>
        <p:nvSpPr>
          <p:cNvPr id="11" name="Двойная волна 10"/>
          <p:cNvSpPr/>
          <p:nvPr/>
        </p:nvSpPr>
        <p:spPr>
          <a:xfrm>
            <a:off x="6429388" y="292893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12" name="Двойная волна 11"/>
          <p:cNvSpPr/>
          <p:nvPr/>
        </p:nvSpPr>
        <p:spPr>
          <a:xfrm>
            <a:off x="6500826" y="435769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 rot="10800000" flipV="1">
            <a:off x="1142976" y="1142985"/>
            <a:ext cx="6786610" cy="135732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Какая характеристика звука [щ</a:t>
            </a: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]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 является верной?</a:t>
            </a:r>
            <a:endParaRPr lang="ru-RU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3643314"/>
            <a:ext cx="4255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Согл., </a:t>
            </a:r>
            <a:r>
              <a:rPr lang="ru-RU" sz="3200" dirty="0" err="1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мягк</a:t>
            </a: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., парный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2857488" y="4334540"/>
            <a:ext cx="4708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Согл., </a:t>
            </a:r>
            <a:r>
              <a:rPr lang="ru-RU" sz="3200" dirty="0" err="1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мягк</a:t>
            </a: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., </a:t>
            </a: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непарный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3000372"/>
            <a:ext cx="43568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Согл., глух., парный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№</a:t>
            </a:r>
            <a:r>
              <a:rPr kumimoji="0" lang="en-US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 </a:t>
            </a: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5</a:t>
            </a:r>
            <a:endParaRPr kumimoji="0" lang="en-US" sz="4400" b="0" i="0" u="sng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pic>
        <p:nvPicPr>
          <p:cNvPr id="13" name="Рисунок 12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060" y="2714620"/>
            <a:ext cx="1447800" cy="2200275"/>
          </a:xfrm>
          <a:prstGeom prst="rect">
            <a:avLst/>
          </a:prstGeom>
        </p:spPr>
      </p:pic>
      <p:sp>
        <p:nvSpPr>
          <p:cNvPr id="8" name="Двойная волна 7"/>
          <p:cNvSpPr/>
          <p:nvPr/>
        </p:nvSpPr>
        <p:spPr>
          <a:xfrm>
            <a:off x="6858016" y="292893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9" name="Двойная волна 8"/>
          <p:cNvSpPr/>
          <p:nvPr/>
        </p:nvSpPr>
        <p:spPr>
          <a:xfrm>
            <a:off x="6858016" y="364331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 rot="10800000" flipV="1">
            <a:off x="1142976" y="1142985"/>
            <a:ext cx="678661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В каком слове  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все  согласные звуки  непарные  звонкие?</a:t>
            </a:r>
            <a:endParaRPr lang="ru-RU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3667456"/>
            <a:ext cx="16626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Ларец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2857488" y="4334540"/>
            <a:ext cx="1907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Ремень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3000372"/>
            <a:ext cx="1922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Arial Rounded MT Bold" pitchFamily="34" charset="0"/>
                <a:cs typeface="Tahoma" pitchFamily="34" charset="0"/>
              </a:rPr>
              <a:t>Молоко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№</a:t>
            </a:r>
            <a:r>
              <a:rPr kumimoji="0" lang="en-US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 </a:t>
            </a: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</a:rPr>
              <a:t>6</a:t>
            </a:r>
            <a:endParaRPr kumimoji="0" lang="en-US" sz="4400" b="0" i="0" u="sng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pic>
        <p:nvPicPr>
          <p:cNvPr id="13" name="Рисунок 12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060" y="2714620"/>
            <a:ext cx="1447800" cy="2200275"/>
          </a:xfrm>
          <a:prstGeom prst="rect">
            <a:avLst/>
          </a:prstGeom>
        </p:spPr>
      </p:pic>
      <p:sp>
        <p:nvSpPr>
          <p:cNvPr id="8" name="Двойная волна 7"/>
          <p:cNvSpPr/>
          <p:nvPr/>
        </p:nvSpPr>
        <p:spPr>
          <a:xfrm>
            <a:off x="6858016" y="292893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9" name="Двойная волна 8"/>
          <p:cNvSpPr/>
          <p:nvPr/>
        </p:nvSpPr>
        <p:spPr>
          <a:xfrm>
            <a:off x="6858016" y="364331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>
            <a:spLocks noGrp="1"/>
          </p:cNvSpPr>
          <p:nvPr>
            <p:ph type="ctrTitle"/>
          </p:nvPr>
        </p:nvSpPr>
        <p:spPr>
          <a:xfrm rot="10800000" flipV="1">
            <a:off x="428596" y="1142985"/>
            <a:ext cx="8286808" cy="1357322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В каком слове  все  согласные звуки  непарные 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мягкие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?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2714612" y="2916792"/>
            <a:ext cx="1165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ещё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3571876"/>
            <a:ext cx="31432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чтец</a:t>
            </a:r>
            <a:endParaRPr lang="ru-RU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4500570"/>
            <a:ext cx="1037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ёрш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№</a:t>
            </a:r>
            <a:r>
              <a:rPr kumimoji="0" lang="en-US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 </a:t>
            </a:r>
            <a:r>
              <a:rPr kumimoji="0" lang="ru-RU" sz="4400" b="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7</a:t>
            </a:r>
            <a:endParaRPr kumimoji="0" lang="en-US" sz="4400" b="0" i="0" u="sng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Rounded MT Bold" pitchFamily="34" charset="0"/>
            </a:endParaRPr>
          </a:p>
        </p:txBody>
      </p:sp>
      <p:pic>
        <p:nvPicPr>
          <p:cNvPr id="17" name="Рисунок 16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2571744"/>
            <a:ext cx="1447800" cy="2200275"/>
          </a:xfrm>
          <a:prstGeom prst="rect">
            <a:avLst/>
          </a:prstGeom>
        </p:spPr>
      </p:pic>
      <p:sp>
        <p:nvSpPr>
          <p:cNvPr id="12" name="Двойная волна 11"/>
          <p:cNvSpPr/>
          <p:nvPr/>
        </p:nvSpPr>
        <p:spPr>
          <a:xfrm>
            <a:off x="6929454" y="364331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14" name="Двойная волна 13"/>
          <p:cNvSpPr/>
          <p:nvPr/>
        </p:nvSpPr>
        <p:spPr>
          <a:xfrm>
            <a:off x="6929454" y="4572008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 rot="10800000" flipV="1">
            <a:off x="571472" y="1142985"/>
            <a:ext cx="8001056" cy="135732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В каком ряду во  всех  трёх словах есть звук</a:t>
            </a:r>
            <a:r>
              <a:rPr kumimoji="0" lang="ru-RU" sz="32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       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[</a:t>
            </a:r>
            <a:r>
              <a:rPr kumimoji="0" lang="ru-RU" sz="32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j</a:t>
            </a:r>
            <a:r>
              <a:rPr kumimoji="0" lang="ru-RU" sz="32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']    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Tahoma" pitchFamily="34" charset="0"/>
              </a:rPr>
              <a:t>?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2500298" y="3571876"/>
            <a:ext cx="3433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ahoma" pitchFamily="34" charset="0"/>
              </a:rPr>
              <a:t>Шея, юный, поместье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3" y="2928934"/>
            <a:ext cx="41434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Станция, южный, землянка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4357694"/>
            <a:ext cx="3692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Календарь, копьё, язык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215074" y="571480"/>
            <a:ext cx="240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i="0" u="sng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itchFamily="34" charset="0"/>
              </a:rPr>
              <a:t>№ 8</a:t>
            </a:r>
            <a:endParaRPr kumimoji="0" lang="en-US" sz="4400" i="0" u="sng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Rounded MT Bold" pitchFamily="34" charset="0"/>
            </a:endParaRPr>
          </a:p>
        </p:txBody>
      </p:sp>
      <p:pic>
        <p:nvPicPr>
          <p:cNvPr id="10" name="Рисунок 9" descr="сова1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060" y="2714620"/>
            <a:ext cx="1447800" cy="2200275"/>
          </a:xfrm>
          <a:prstGeom prst="rect">
            <a:avLst/>
          </a:prstGeom>
        </p:spPr>
      </p:pic>
      <p:sp>
        <p:nvSpPr>
          <p:cNvPr id="11" name="Двойная волна 10"/>
          <p:cNvSpPr/>
          <p:nvPr/>
        </p:nvSpPr>
        <p:spPr>
          <a:xfrm>
            <a:off x="6429388" y="292893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  <p:sp>
        <p:nvSpPr>
          <p:cNvPr id="12" name="Двойная волна 11"/>
          <p:cNvSpPr/>
          <p:nvPr/>
        </p:nvSpPr>
        <p:spPr>
          <a:xfrm>
            <a:off x="6500826" y="4357694"/>
            <a:ext cx="1404000" cy="571504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неверно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48a69e8ef45add27d5e046254571e72c70c5d4"/>
</p:tagLst>
</file>

<file path=ppt/theme/theme1.xml><?xml version="1.0" encoding="utf-8"?>
<a:theme xmlns:a="http://schemas.openxmlformats.org/drawingml/2006/main" name="shablon_blackboard_rus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shablon_blackboard_rus</Template>
  <TotalTime>49</TotalTime>
  <Words>258</Words>
  <Application>Microsoft Office PowerPoint</Application>
  <PresentationFormat>Экран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shablon_blackboard_rus</vt:lpstr>
      <vt:lpstr> Фонетика.</vt:lpstr>
      <vt:lpstr>Что  изучает фонетика?</vt:lpstr>
      <vt:lpstr>Слайд 3</vt:lpstr>
      <vt:lpstr>Слайд 4</vt:lpstr>
      <vt:lpstr>Слайд 5</vt:lpstr>
      <vt:lpstr>Слайд 6</vt:lpstr>
      <vt:lpstr>Слайд 7</vt:lpstr>
      <vt:lpstr>В каком слове  все  согласные звуки  непарные  мягкие? ?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2014-02-28T14:11:06Z</dcterms:created>
  <dcterms:modified xsi:type="dcterms:W3CDTF">2014-11-15T14:56:01Z</dcterms:modified>
</cp:coreProperties>
</file>