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IMG_566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788" y="990600"/>
            <a:ext cx="8534400" cy="5699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0" y="41839"/>
            <a:ext cx="6975764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t-RU" sz="4200" b="1" dirty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Сабантуй – зур бәйрәм!</a:t>
            </a:r>
            <a:endParaRPr lang="ru-RU" sz="4200" b="1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08070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" y="228600"/>
            <a:ext cx="9124950" cy="9906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tt-RU" dirty="0" smtClean="0">
                <a:solidFill>
                  <a:srgbClr val="FFAB15"/>
                </a:solidFill>
                <a:effectLst/>
              </a:rPr>
              <a:t>Сабантуй зур мәйданда була.</a:t>
            </a:r>
            <a:endParaRPr lang="ru-RU" dirty="0">
              <a:solidFill>
                <a:srgbClr val="FFAB15"/>
              </a:solidFill>
              <a:effectLst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295400"/>
            <a:ext cx="7956684" cy="5308600"/>
          </a:xfrm>
          <a:prstGeom prst="rect">
            <a:avLst/>
          </a:prstGeom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9111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5" name="Picture 5" descr="11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3525" y="914400"/>
            <a:ext cx="8610600" cy="5651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01613"/>
            <a:ext cx="9144000" cy="58102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tt-RU" sz="4000" dirty="0" smtClean="0">
                <a:solidFill>
                  <a:srgbClr val="7030A0"/>
                </a:solidFill>
                <a:effectLst/>
              </a:rPr>
              <a:t>Иң беренче ат чабышы уены була.</a:t>
            </a:r>
            <a:endParaRPr lang="ru-RU" sz="4000" dirty="0" smtClean="0"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704840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revda-sabantui-2010 (0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305800" cy="56848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tt-RU" sz="3200" dirty="0" smtClean="0">
                <a:solidFill>
                  <a:srgbClr val="FFC000"/>
                </a:solidFill>
                <a:effectLst/>
              </a:rPr>
              <a:t>Җиңүчегә иң матур сөлге бүләк итәләр.</a:t>
            </a:r>
            <a:endParaRPr lang="ru-RU" sz="3200" dirty="0" smtClean="0">
              <a:solidFill>
                <a:srgbClr val="FFC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2742454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Сабантуй зур мәйданда була.</vt:lpstr>
      <vt:lpstr>Иң беренче ат чабышы уены була.</vt:lpstr>
      <vt:lpstr>Җиңүчегә иң матур сөлге бүләк итәләр.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2013-04-30T06:06:47Z</dcterms:created>
  <dcterms:modified xsi:type="dcterms:W3CDTF">2013-04-30T06:08:07Z</dcterms:modified>
</cp:coreProperties>
</file>