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49" d="100"/>
          <a:sy n="49" d="100"/>
        </p:scale>
        <p:origin x="-129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ater, scene,  audience and curtain | Театр, сцена, зрительный зал и занавес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6000" contrast="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http://im8-tub-ru.yandex.net/i?id=439642092-0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05000"/>
            <a:ext cx="4419600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676400" y="381000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  <a:cs typeface="Aparajita" pitchFamily="34" charset="0"/>
              </a:rPr>
              <a:t>Татар театрының йөзек кашы – Фатыйма Ил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  <a:cs typeface="Aparajita" pitchFamily="34" charset="0"/>
              </a:rPr>
              <a:t>ьская</a:t>
            </a:r>
            <a:endParaRPr lang="ru-RU" sz="3200" b="1" dirty="0">
              <a:solidFill>
                <a:schemeClr val="accent3">
                  <a:lumMod val="40000"/>
                  <a:lumOff val="60000"/>
                </a:schemeClr>
              </a:solidFill>
              <a:latin typeface="Monotype Corsiva" pitchFamily="66" charset="0"/>
              <a:cs typeface="Aparajit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400" y="3124200"/>
            <a:ext cx="2514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t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1902 - 1984</a:t>
            </a:r>
            <a:endParaRPr lang="ru-RU" sz="2400" b="1" dirty="0">
              <a:solidFill>
                <a:schemeClr val="accent3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Театральные кули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228600"/>
            <a:ext cx="7772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Театр – 1)Драматургия 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әсәрләрен сәхнәдә уйнап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күрсәтү сәнгате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;</a:t>
            </a:r>
          </a:p>
          <a:p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2)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Сәхнә әсәрләрен  тамашачыга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җиткерү эше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белән шөгыльләнә торган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учреждение.</a:t>
            </a:r>
          </a:p>
          <a:p>
            <a:r>
              <a:rPr lang="tt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3)Күчерелмә мәг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ънәдә 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Билгеле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бер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төрдәге вакыйгалар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бара 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торган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урын.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Мәсәлән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Сугыш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хәрәкәтләре 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театры.</a:t>
            </a:r>
          </a:p>
          <a:p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Спектакль –Театр, 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сәхнә тамашасы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3200" b="1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Спектакльдә катнашу</a:t>
            </a:r>
            <a:r>
              <a:rPr lang="ru-RU" sz="32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  <a:endParaRPr lang="ru-RU" sz="32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0" y="6553200"/>
            <a:ext cx="15240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heater, scene,  audience and curtain | Театр, сцена, зрительный зал и занав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410200" y="3048000"/>
            <a:ext cx="354087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Чын</a:t>
            </a:r>
            <a:r>
              <a:rPr lang="ru-RU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артистка – талант </a:t>
            </a:r>
            <a:r>
              <a:rPr lang="ru-RU" sz="36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иясе</a:t>
            </a:r>
            <a:endParaRPr lang="ru-RU" sz="3600" b="1" dirty="0">
              <a:solidFill>
                <a:schemeClr val="accent3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146" name="Picture 2" descr="http://kitaphane.tatarstan.ru/file/37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4495800" cy="62011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Театральные кули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http://im3-tub-ru.yandex.net/i?id=402816923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990600"/>
            <a:ext cx="5257800" cy="3584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057400" y="48768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bg2"/>
                </a:solidFill>
                <a:latin typeface="Monotype Corsiva" pitchFamily="66" charset="0"/>
              </a:rPr>
              <a:t>Фатыйма</a:t>
            </a:r>
            <a:r>
              <a:rPr lang="ru-RU" sz="3200" b="1" dirty="0" smtClean="0">
                <a:solidFill>
                  <a:schemeClr val="bg2"/>
                </a:solidFill>
                <a:latin typeface="Monotype Corsiva" pitchFamily="66" charset="0"/>
              </a:rPr>
              <a:t> Иль</a:t>
            </a:r>
            <a:r>
              <a:rPr lang="tt-RU" sz="3200" b="1" dirty="0" smtClean="0">
                <a:solidFill>
                  <a:schemeClr val="bg2"/>
                </a:solidFill>
                <a:latin typeface="Monotype Corsiva" pitchFamily="66" charset="0"/>
              </a:rPr>
              <a:t>ская һәм Габдулла Кариев</a:t>
            </a:r>
            <a:endParaRPr lang="ru-RU" sz="3200" b="1" dirty="0">
              <a:solidFill>
                <a:schemeClr val="bg2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0" y="6553200"/>
            <a:ext cx="15240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eater, scene,  audience and curtain | Театр, сцена, зрительный зал и занав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http://im2-tub-ru.yandex.net/i?id=389179891-0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0759">
            <a:off x="2177934" y="1443263"/>
            <a:ext cx="4997831" cy="33025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85800" y="5181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Альмансур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” спектакле. Һ.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Һейне әсәре буенча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С.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Сөнчәләй тәрҗемәсе, 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1917,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ru-RU" sz="3200" b="1" dirty="0" err="1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Фатыйма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Ильская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 – С</a:t>
            </a:r>
            <a:r>
              <a:rPr lang="tt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әлимә ролендә</a:t>
            </a:r>
            <a:endParaRPr lang="ru-RU" sz="3200" b="1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Театральные кули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620000" y="6553200"/>
            <a:ext cx="15240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71600" y="2743200"/>
            <a:ext cx="609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Туган  илебез  кебек  талантлы  сез,</a:t>
            </a:r>
          </a:p>
          <a:p>
            <a:r>
              <a:rPr lang="tt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Халык  кебек   җитез, чая сез,</a:t>
            </a:r>
          </a:p>
          <a:p>
            <a:r>
              <a:rPr lang="tt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Эшегезгә лаек  сезнең исем</a:t>
            </a:r>
          </a:p>
          <a:p>
            <a:r>
              <a:rPr lang="tt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Чын мәг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ъ</a:t>
            </a:r>
            <a:r>
              <a:rPr lang="tt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нәсендә Ильская  сез.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4876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err="1" smtClean="0">
                <a:solidFill>
                  <a:schemeClr val="accent3"/>
                </a:solidFill>
                <a:latin typeface="Monotype Corsiva" pitchFamily="66" charset="0"/>
              </a:rPr>
              <a:t>Хәсән Туфан</a:t>
            </a:r>
            <a:endParaRPr lang="ru-RU" sz="2800" i="1" dirty="0">
              <a:solidFill>
                <a:schemeClr val="accent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heater, scene,  audience and curtain | Театр, сцена, зрительный зал и занав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Татар театры карлыгачлары</a:t>
            </a:r>
            <a:endParaRPr lang="ru-RU" sz="4000" dirty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Picture 2" descr="http://im4-tub-ru.yandex.net/i?id=386056806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49984">
            <a:off x="4800600" y="1066800"/>
            <a:ext cx="3048000" cy="37705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0" name="Picture 2" descr="http://kitaphane.tatarstan.ru/file/44(1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30967">
            <a:off x="990600" y="1066800"/>
            <a:ext cx="2819400" cy="3810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21257313">
            <a:off x="914400" y="48768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chemeClr val="bg1">
                    <a:lumMod val="95000"/>
                  </a:schemeClr>
                </a:solidFill>
              </a:rPr>
              <a:t>Сәхибҗамал Гыйззәтуллина 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– Волжская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499692">
            <a:off x="4813323" y="5056561"/>
            <a:ext cx="3243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b="1" dirty="0" smtClean="0">
                <a:solidFill>
                  <a:schemeClr val="bg1">
                    <a:lumMod val="95000"/>
                  </a:schemeClr>
                </a:solidFill>
              </a:rPr>
              <a:t>Фатыйма Ил</a:t>
            </a:r>
            <a:r>
              <a:rPr lang="ru-RU" sz="2800" b="1" dirty="0" err="1" smtClean="0">
                <a:solidFill>
                  <a:schemeClr val="bg1">
                    <a:lumMod val="95000"/>
                  </a:schemeClr>
                </a:solidFill>
              </a:rPr>
              <a:t>ь</a:t>
            </a:r>
            <a:r>
              <a:rPr lang="tt-RU" sz="2800" b="1" dirty="0" smtClean="0">
                <a:solidFill>
                  <a:schemeClr val="bg1">
                    <a:lumMod val="95000"/>
                  </a:schemeClr>
                </a:solidFill>
              </a:rPr>
              <a:t>ская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0" y="6553200"/>
            <a:ext cx="15240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90600" y="914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?</a:t>
            </a:r>
            <a:endParaRPr lang="ru-RU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120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абак</dc:creator>
  <cp:lastModifiedBy>абак</cp:lastModifiedBy>
  <cp:revision>21</cp:revision>
  <dcterms:created xsi:type="dcterms:W3CDTF">2012-11-18T16:42:53Z</dcterms:created>
  <dcterms:modified xsi:type="dcterms:W3CDTF">2012-11-29T21:32:31Z</dcterms:modified>
</cp:coreProperties>
</file>