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71" r:id="rId2"/>
    <p:sldId id="256" r:id="rId3"/>
    <p:sldId id="257" r:id="rId4"/>
    <p:sldId id="258" r:id="rId5"/>
    <p:sldId id="259" r:id="rId6"/>
    <p:sldId id="260" r:id="rId7"/>
    <p:sldId id="270" r:id="rId8"/>
    <p:sldId id="261" r:id="rId9"/>
    <p:sldId id="262" r:id="rId10"/>
    <p:sldId id="263" r:id="rId11"/>
    <p:sldId id="264" r:id="rId12"/>
    <p:sldId id="265" r:id="rId13"/>
    <p:sldId id="268" r:id="rId1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601A47-78C2-480C-A5DB-8DBAAB695363}" type="datetimeFigureOut">
              <a:rPr lang="ru-RU" smtClean="0"/>
              <a:t>01.06.2013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36F851-00C2-4D90-99C4-01537A92F2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11132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36F851-00C2-4D90-99C4-01537A92F269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71822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262EA-DEB3-41A1-B83C-9F29A38622F5}" type="datetimeFigureOut">
              <a:rPr lang="ru-RU" smtClean="0"/>
              <a:t>01.06.2013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9A3F53C6-3117-49EC-A03C-FF266544B5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71050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262EA-DEB3-41A1-B83C-9F29A38622F5}" type="datetimeFigureOut">
              <a:rPr lang="ru-RU" smtClean="0"/>
              <a:t>01.06.2013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A3F53C6-3117-49EC-A03C-FF266544B5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31241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262EA-DEB3-41A1-B83C-9F29A38622F5}" type="datetimeFigureOut">
              <a:rPr lang="ru-RU" smtClean="0"/>
              <a:t>01.06.2013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A3F53C6-3117-49EC-A03C-FF266544B59F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664477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262EA-DEB3-41A1-B83C-9F29A38622F5}" type="datetimeFigureOut">
              <a:rPr lang="ru-RU" smtClean="0"/>
              <a:t>01.06.2013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A3F53C6-3117-49EC-A03C-FF266544B5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13195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262EA-DEB3-41A1-B83C-9F29A38622F5}" type="datetimeFigureOut">
              <a:rPr lang="ru-RU" smtClean="0"/>
              <a:t>01.06.2013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A3F53C6-3117-49EC-A03C-FF266544B59F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765587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262EA-DEB3-41A1-B83C-9F29A38622F5}" type="datetimeFigureOut">
              <a:rPr lang="ru-RU" smtClean="0"/>
              <a:t>01.06.2013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A3F53C6-3117-49EC-A03C-FF266544B5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262153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262EA-DEB3-41A1-B83C-9F29A38622F5}" type="datetimeFigureOut">
              <a:rPr lang="ru-RU" smtClean="0"/>
              <a:t>01.06.2013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F53C6-3117-49EC-A03C-FF266544B5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069882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262EA-DEB3-41A1-B83C-9F29A38622F5}" type="datetimeFigureOut">
              <a:rPr lang="ru-RU" smtClean="0"/>
              <a:t>01.06.2013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F53C6-3117-49EC-A03C-FF266544B5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27931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262EA-DEB3-41A1-B83C-9F29A38622F5}" type="datetimeFigureOut">
              <a:rPr lang="ru-RU" smtClean="0"/>
              <a:t>01.06.2013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F53C6-3117-49EC-A03C-FF266544B5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74260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262EA-DEB3-41A1-B83C-9F29A38622F5}" type="datetimeFigureOut">
              <a:rPr lang="ru-RU" smtClean="0"/>
              <a:t>01.06.2013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A3F53C6-3117-49EC-A03C-FF266544B5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29093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262EA-DEB3-41A1-B83C-9F29A38622F5}" type="datetimeFigureOut">
              <a:rPr lang="ru-RU" smtClean="0"/>
              <a:t>01.06.2013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9A3F53C6-3117-49EC-A03C-FF266544B5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3084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262EA-DEB3-41A1-B83C-9F29A38622F5}" type="datetimeFigureOut">
              <a:rPr lang="ru-RU" smtClean="0"/>
              <a:t>01.06.2013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9A3F53C6-3117-49EC-A03C-FF266544B5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45378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262EA-DEB3-41A1-B83C-9F29A38622F5}" type="datetimeFigureOut">
              <a:rPr lang="ru-RU" smtClean="0"/>
              <a:t>01.06.2013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F53C6-3117-49EC-A03C-FF266544B5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67126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262EA-DEB3-41A1-B83C-9F29A38622F5}" type="datetimeFigureOut">
              <a:rPr lang="ru-RU" smtClean="0"/>
              <a:t>01.06.2013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F53C6-3117-49EC-A03C-FF266544B5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77062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262EA-DEB3-41A1-B83C-9F29A38622F5}" type="datetimeFigureOut">
              <a:rPr lang="ru-RU" smtClean="0"/>
              <a:t>01.06.2013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F53C6-3117-49EC-A03C-FF266544B5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68274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262EA-DEB3-41A1-B83C-9F29A38622F5}" type="datetimeFigureOut">
              <a:rPr lang="ru-RU" smtClean="0"/>
              <a:t>01.06.2013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A3F53C6-3117-49EC-A03C-FF266544B5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56278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A262EA-DEB3-41A1-B83C-9F29A38622F5}" type="datetimeFigureOut">
              <a:rPr lang="ru-RU" smtClean="0"/>
              <a:t>01.06.2013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9A3F53C6-3117-49EC-A03C-FF266544B5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7583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МБОУ СОШ № 38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r>
              <a:rPr lang="ru-RU" dirty="0" smtClean="0"/>
              <a:t>                                                         Автор: Е.И. </a:t>
            </a:r>
            <a:r>
              <a:rPr lang="ru-RU" dirty="0" err="1" smtClean="0"/>
              <a:t>Камильжанова</a:t>
            </a:r>
            <a:r>
              <a:rPr lang="ru-RU" dirty="0" smtClean="0"/>
              <a:t>,</a:t>
            </a:r>
          </a:p>
          <a:p>
            <a:r>
              <a:rPr lang="ru-RU" dirty="0"/>
              <a:t> </a:t>
            </a:r>
            <a:r>
              <a:rPr lang="ru-RU" dirty="0" smtClean="0"/>
              <a:t>                                                        учитель русского языка и литературы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405255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822553"/>
          </a:xfrm>
        </p:spPr>
        <p:txBody>
          <a:bodyPr>
            <a:normAutofit fontScale="90000"/>
          </a:bodyPr>
          <a:lstStyle/>
          <a:p>
            <a:r>
              <a:rPr lang="ru-RU" b="1" i="1" dirty="0"/>
              <a:t>СУРГУТСКАЯ ЗИМА</a:t>
            </a:r>
            <a:r>
              <a:rPr lang="ru-RU" i="1" dirty="0"/>
              <a:t/>
            </a:r>
            <a:br>
              <a:rPr lang="ru-RU" i="1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ru-RU" sz="2000" b="1" i="1" dirty="0" smtClean="0"/>
              <a:t>Зима</a:t>
            </a:r>
            <a:r>
              <a:rPr lang="ru-RU" sz="2000" b="1" i="1" dirty="0"/>
              <a:t/>
            </a:r>
            <a:br>
              <a:rPr lang="ru-RU" sz="2000" b="1" i="1" dirty="0"/>
            </a:br>
            <a:r>
              <a:rPr lang="ru-RU" sz="2000" b="1" i="1" dirty="0"/>
              <a:t>по всем</a:t>
            </a:r>
            <a:br>
              <a:rPr lang="ru-RU" sz="2000" b="1" i="1" dirty="0"/>
            </a:br>
            <a:r>
              <a:rPr lang="ru-RU" sz="2000" b="1" i="1" dirty="0"/>
              <a:t>по правилам</a:t>
            </a:r>
            <a:br>
              <a:rPr lang="ru-RU" sz="2000" b="1" i="1" dirty="0"/>
            </a:br>
            <a:r>
              <a:rPr lang="ru-RU" sz="2000" b="1" i="1" dirty="0"/>
              <a:t>взялась и за Сургут!</a:t>
            </a:r>
            <a:br>
              <a:rPr lang="ru-RU" sz="2000" b="1" i="1" dirty="0"/>
            </a:br>
            <a:r>
              <a:rPr lang="ru-RU" sz="2000" b="1" i="1" dirty="0"/>
              <a:t>Машины, как фонарики,</a:t>
            </a:r>
            <a:br>
              <a:rPr lang="ru-RU" sz="2000" b="1" i="1" dirty="0"/>
            </a:br>
            <a:r>
              <a:rPr lang="ru-RU" sz="2000" b="1" i="1" dirty="0"/>
              <a:t>по городу снуют.</a:t>
            </a:r>
            <a:br>
              <a:rPr lang="ru-RU" sz="2000" b="1" i="1" dirty="0"/>
            </a:br>
            <a:r>
              <a:rPr lang="ru-RU" sz="2000" b="1" i="1" dirty="0"/>
              <a:t>Стальные кони в силе,</a:t>
            </a:r>
            <a:br>
              <a:rPr lang="ru-RU" sz="2000" b="1" i="1" dirty="0"/>
            </a:br>
            <a:r>
              <a:rPr lang="ru-RU" sz="2000" b="1" i="1" dirty="0"/>
              <a:t>Дорога</a:t>
            </a:r>
            <a:br>
              <a:rPr lang="ru-RU" sz="2000" b="1" i="1" dirty="0"/>
            </a:br>
            <a:r>
              <a:rPr lang="ru-RU" sz="2000" b="1" i="1" dirty="0"/>
              <a:t>хороша...</a:t>
            </a:r>
            <a:br>
              <a:rPr lang="ru-RU" sz="2000" b="1" i="1" dirty="0"/>
            </a:br>
            <a:endParaRPr lang="ru-RU" sz="2000" b="1" dirty="0"/>
          </a:p>
        </p:txBody>
      </p:sp>
      <p:sp>
        <p:nvSpPr>
          <p:cNvPr id="5" name="Объект 4"/>
          <p:cNvSpPr>
            <a:spLocks noGrp="1"/>
          </p:cNvSpPr>
          <p:nvPr>
            <p:ph sz="half" idx="2"/>
          </p:nvPr>
        </p:nvSpPr>
        <p:spPr>
          <a:xfrm>
            <a:off x="7083188" y="2126221"/>
            <a:ext cx="4421423" cy="4206339"/>
          </a:xfrm>
        </p:spPr>
        <p:txBody>
          <a:bodyPr>
            <a:normAutofit/>
          </a:bodyPr>
          <a:lstStyle/>
          <a:p>
            <a:r>
              <a:rPr lang="ru-RU" sz="2000" b="1" i="1" dirty="0"/>
              <a:t>Белым-бела Россия,</a:t>
            </a:r>
            <a:br>
              <a:rPr lang="ru-RU" sz="2000" b="1" i="1" dirty="0"/>
            </a:br>
            <a:r>
              <a:rPr lang="ru-RU" sz="2000" b="1" i="1" dirty="0"/>
              <a:t>светлым-светла душа!</a:t>
            </a:r>
            <a:br>
              <a:rPr lang="ru-RU" sz="2000" b="1" i="1" dirty="0"/>
            </a:br>
            <a:r>
              <a:rPr lang="ru-RU" sz="2000" b="1" i="1" dirty="0"/>
              <a:t>Как будто бы к застолью</a:t>
            </a:r>
            <a:br>
              <a:rPr lang="ru-RU" sz="2000" b="1" i="1" dirty="0"/>
            </a:br>
            <a:r>
              <a:rPr lang="ru-RU" sz="2000" b="1" i="1" dirty="0"/>
              <a:t>снега приглашены —</a:t>
            </a:r>
            <a:br>
              <a:rPr lang="ru-RU" sz="2000" b="1" i="1" dirty="0"/>
            </a:br>
            <a:r>
              <a:rPr lang="ru-RU" sz="2000" b="1" i="1" dirty="0"/>
              <a:t>метельное раздолье</a:t>
            </a:r>
            <a:br>
              <a:rPr lang="ru-RU" sz="2000" b="1" i="1" dirty="0"/>
            </a:br>
            <a:r>
              <a:rPr lang="ru-RU" sz="2000" b="1" i="1" dirty="0"/>
              <a:t>в четыре стороны!...</a:t>
            </a:r>
            <a:br>
              <a:rPr lang="ru-RU" sz="2000" b="1" i="1" dirty="0"/>
            </a:br>
            <a:r>
              <a:rPr lang="ru-RU" sz="2000" b="1" i="1" dirty="0"/>
              <a:t>Мне радостно и грустно...</a:t>
            </a:r>
            <a:br>
              <a:rPr lang="ru-RU" sz="2000" b="1" i="1" dirty="0"/>
            </a:br>
            <a:r>
              <a:rPr lang="ru-RU" sz="2000" b="1" i="1" dirty="0"/>
              <a:t>И я схожу с ума, когда приходит</a:t>
            </a:r>
            <a:br>
              <a:rPr lang="ru-RU" sz="2000" b="1" i="1" dirty="0"/>
            </a:br>
            <a:r>
              <a:rPr lang="ru-RU" sz="2000" b="1" i="1" dirty="0"/>
              <a:t>русская </a:t>
            </a:r>
            <a:r>
              <a:rPr lang="ru-RU" sz="2000" b="1" i="1" dirty="0" err="1"/>
              <a:t>сургутская</a:t>
            </a:r>
            <a:r>
              <a:rPr lang="ru-RU" sz="2000" b="1" i="1" dirty="0"/>
              <a:t> зима!</a:t>
            </a:r>
            <a:endParaRPr lang="ru-RU" sz="2000" b="1" dirty="0"/>
          </a:p>
          <a:p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833078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129051" y="682388"/>
            <a:ext cx="9517539" cy="518616"/>
          </a:xfrm>
        </p:spPr>
        <p:txBody>
          <a:bodyPr>
            <a:normAutofit fontScale="90000"/>
          </a:bodyPr>
          <a:lstStyle/>
          <a:p>
            <a:r>
              <a:rPr lang="ru-RU" b="1" i="1" dirty="0"/>
              <a:t>МОЙ КРЕСТ</a:t>
            </a:r>
            <a:r>
              <a:rPr lang="ru-RU" i="1" dirty="0"/>
              <a:t/>
            </a:r>
            <a:br>
              <a:rPr lang="ru-RU" i="1" dirty="0"/>
            </a:b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sz="half" idx="1"/>
          </p:nvPr>
        </p:nvSpPr>
        <p:spPr>
          <a:xfrm>
            <a:off x="1815152" y="1405719"/>
            <a:ext cx="5091636" cy="4574375"/>
          </a:xfrm>
        </p:spPr>
        <p:txBody>
          <a:bodyPr>
            <a:normAutofit/>
          </a:bodyPr>
          <a:lstStyle/>
          <a:p>
            <a:r>
              <a:rPr lang="ru-RU" b="1" i="1" dirty="0" smtClean="0"/>
              <a:t>Я </a:t>
            </a:r>
            <a:r>
              <a:rPr lang="ru-RU" b="1" i="1" dirty="0"/>
              <a:t>сросся с этим городом — как нерв!..</a:t>
            </a:r>
            <a:br>
              <a:rPr lang="ru-RU" b="1" i="1" dirty="0"/>
            </a:br>
            <a:r>
              <a:rPr lang="ru-RU" b="1" i="1" dirty="0"/>
              <a:t>Вошёл в его дороги стихотворными</a:t>
            </a:r>
            <a:br>
              <a:rPr lang="ru-RU" b="1" i="1" dirty="0"/>
            </a:br>
            <a:r>
              <a:rPr lang="ru-RU" b="1" i="1" dirty="0"/>
              <a:t>каракулями.</a:t>
            </a:r>
            <a:br>
              <a:rPr lang="ru-RU" b="1" i="1" dirty="0"/>
            </a:br>
            <a:r>
              <a:rPr lang="ru-RU" b="1" i="1" dirty="0"/>
              <a:t>Свалился с неба...</a:t>
            </a:r>
            <a:br>
              <a:rPr lang="ru-RU" b="1" i="1" dirty="0"/>
            </a:br>
            <a:r>
              <a:rPr lang="ru-RU" b="1" i="1" dirty="0"/>
              <a:t>Влез и вполз — как червь</a:t>
            </a:r>
            <a:br>
              <a:rPr lang="ru-RU" b="1" i="1" dirty="0"/>
            </a:br>
            <a:r>
              <a:rPr lang="ru-RU" b="1" i="1" dirty="0"/>
              <a:t>в расщелину или улитка в раковину...</a:t>
            </a:r>
            <a:br>
              <a:rPr lang="ru-RU" b="1" i="1" dirty="0"/>
            </a:br>
            <a:r>
              <a:rPr lang="ru-RU" b="1" i="1" dirty="0"/>
              <a:t>Пророчили кликуши, что умру...</a:t>
            </a:r>
            <a:br>
              <a:rPr lang="ru-RU" b="1" i="1" dirty="0"/>
            </a:br>
            <a:r>
              <a:rPr lang="ru-RU" b="1" i="1" dirty="0"/>
              <a:t>Орали трассы: — Скрутит</a:t>
            </a:r>
            <a:br>
              <a:rPr lang="ru-RU" b="1" i="1" dirty="0"/>
            </a:br>
            <a:r>
              <a:rPr lang="ru-RU" b="1" i="1" dirty="0"/>
              <a:t>переменами!..</a:t>
            </a:r>
            <a:br>
              <a:rPr lang="ru-RU" b="1" i="1" dirty="0"/>
            </a:br>
            <a:r>
              <a:rPr lang="ru-RU" b="1" i="1" dirty="0"/>
              <a:t>А я буграми мышц</a:t>
            </a:r>
            <a:br>
              <a:rPr lang="ru-RU" b="1" i="1" dirty="0"/>
            </a:br>
            <a:r>
              <a:rPr lang="ru-RU" b="1" i="1" dirty="0"/>
              <a:t>вздымал</a:t>
            </a:r>
            <a:br>
              <a:rPr lang="ru-RU" b="1" i="1" dirty="0"/>
            </a:br>
            <a:r>
              <a:rPr lang="ru-RU" b="1" i="1" dirty="0"/>
              <a:t>Югру</a:t>
            </a:r>
            <a:br>
              <a:rPr lang="ru-RU" b="1" i="1" dirty="0"/>
            </a:br>
            <a:r>
              <a:rPr lang="ru-RU" b="1" i="1" dirty="0"/>
              <a:t>и рос с её деревьями и стенами!..</a:t>
            </a:r>
            <a:br>
              <a:rPr lang="ru-RU" b="1" i="1" dirty="0"/>
            </a:br>
            <a:endParaRPr lang="ru-RU" b="1" dirty="0"/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>
          <a:xfrm>
            <a:off x="6906788" y="1405719"/>
            <a:ext cx="4597823" cy="4498125"/>
          </a:xfrm>
        </p:spPr>
        <p:txBody>
          <a:bodyPr>
            <a:normAutofit/>
          </a:bodyPr>
          <a:lstStyle/>
          <a:p>
            <a:r>
              <a:rPr lang="ru-RU" b="1" i="1" dirty="0"/>
              <a:t>Я разливался с Обью в берегах</a:t>
            </a:r>
            <a:br>
              <a:rPr lang="ru-RU" b="1" i="1" dirty="0"/>
            </a:br>
            <a:r>
              <a:rPr lang="ru-RU" b="1" i="1" dirty="0"/>
              <a:t>и падал в грязь распутиц и гостиниц...</a:t>
            </a:r>
            <a:br>
              <a:rPr lang="ru-RU" b="1" i="1" dirty="0"/>
            </a:br>
            <a:r>
              <a:rPr lang="ru-RU" b="1" i="1" dirty="0"/>
              <a:t>И даже в самых маленьких грехах,</a:t>
            </a:r>
            <a:br>
              <a:rPr lang="ru-RU" b="1" i="1" dirty="0"/>
            </a:br>
            <a:r>
              <a:rPr lang="ru-RU" b="1" i="1" dirty="0"/>
              <a:t>я знаю, что и большее бы вынес!..</a:t>
            </a:r>
            <a:br>
              <a:rPr lang="ru-RU" b="1" i="1" dirty="0"/>
            </a:br>
            <a:r>
              <a:rPr lang="ru-RU" b="1" i="1" dirty="0"/>
              <a:t>Мой город!..</a:t>
            </a:r>
            <a:br>
              <a:rPr lang="ru-RU" b="1" i="1" dirty="0"/>
            </a:br>
            <a:r>
              <a:rPr lang="ru-RU" b="1" i="1" dirty="0"/>
              <a:t>Жизнь моя!..</a:t>
            </a:r>
            <a:br>
              <a:rPr lang="ru-RU" b="1" i="1" dirty="0"/>
            </a:br>
            <a:r>
              <a:rPr lang="ru-RU" b="1" i="1" dirty="0"/>
              <a:t>Мой крест...</a:t>
            </a:r>
            <a:br>
              <a:rPr lang="ru-RU" b="1" i="1" dirty="0"/>
            </a:br>
            <a:r>
              <a:rPr lang="ru-RU" b="1" i="1" dirty="0"/>
              <a:t>За временами, может быть, не лучшими,</a:t>
            </a:r>
            <a:br>
              <a:rPr lang="ru-RU" b="1" i="1" dirty="0"/>
            </a:br>
            <a:r>
              <a:rPr lang="ru-RU" b="1" i="1" dirty="0"/>
              <a:t>уверуем: ни холодом, ни путчами</a:t>
            </a:r>
            <a:br>
              <a:rPr lang="ru-RU" b="1" i="1" dirty="0"/>
            </a:br>
            <a:r>
              <a:rPr lang="ru-RU" b="1" i="1" dirty="0"/>
              <a:t>нас не разъять!..</a:t>
            </a:r>
            <a:br>
              <a:rPr lang="ru-RU" b="1" i="1" dirty="0"/>
            </a:br>
            <a:r>
              <a:rPr lang="ru-RU" b="1" i="1" dirty="0"/>
              <a:t>И это — Божий перст!...</a:t>
            </a:r>
            <a:endParaRPr lang="ru-RU" b="1" dirty="0"/>
          </a:p>
          <a:p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28703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2507" y="624110"/>
            <a:ext cx="8502104" cy="795257"/>
          </a:xfrm>
        </p:spPr>
        <p:txBody>
          <a:bodyPr>
            <a:normAutofit fontScale="90000"/>
          </a:bodyPr>
          <a:lstStyle/>
          <a:p>
            <a:r>
              <a:rPr lang="ru-RU" sz="3200" b="1" dirty="0"/>
              <a:t>ВОЗВРАЩЕНИЕ В СУРГУТ</a:t>
            </a:r>
            <a:r>
              <a:rPr lang="ru-RU" sz="3200" i="1" dirty="0"/>
              <a:t/>
            </a:r>
            <a:br>
              <a:rPr lang="ru-RU" sz="3200" i="1" dirty="0"/>
            </a:b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856096" y="1419367"/>
            <a:ext cx="5046980" cy="4491855"/>
          </a:xfrm>
        </p:spPr>
        <p:txBody>
          <a:bodyPr>
            <a:normAutofit fontScale="92500"/>
          </a:bodyPr>
          <a:lstStyle/>
          <a:p>
            <a:r>
              <a:rPr lang="ru-RU" sz="2000" b="1" i="1" dirty="0" smtClean="0"/>
              <a:t>Подуставший </a:t>
            </a:r>
            <a:r>
              <a:rPr lang="ru-RU" sz="2000" b="1" i="1" dirty="0"/>
              <a:t>народ</a:t>
            </a:r>
            <a:br>
              <a:rPr lang="ru-RU" sz="2000" b="1" i="1" dirty="0"/>
            </a:br>
            <a:r>
              <a:rPr lang="ru-RU" sz="2000" b="1" i="1" dirty="0"/>
              <a:t>даже в пост</a:t>
            </a:r>
            <a:br>
              <a:rPr lang="ru-RU" sz="2000" b="1" i="1" dirty="0"/>
            </a:br>
            <a:r>
              <a:rPr lang="ru-RU" sz="2000" b="1" i="1" dirty="0"/>
              <a:t>норовит отдохнуть посытнее —</a:t>
            </a:r>
            <a:br>
              <a:rPr lang="ru-RU" sz="2000" b="1" i="1" dirty="0"/>
            </a:br>
            <a:r>
              <a:rPr lang="ru-RU" sz="2000" b="1" i="1" dirty="0"/>
              <a:t>чтобы вдуматься в жизненный рост,</a:t>
            </a:r>
            <a:br>
              <a:rPr lang="ru-RU" sz="2000" b="1" i="1" dirty="0"/>
            </a:br>
            <a:r>
              <a:rPr lang="ru-RU" sz="2000" b="1" i="1" dirty="0"/>
              <a:t>ничего с этих дум не имея!..</a:t>
            </a:r>
            <a:br>
              <a:rPr lang="ru-RU" sz="2000" b="1" i="1" dirty="0"/>
            </a:br>
            <a:r>
              <a:rPr lang="ru-RU" sz="2000" b="1" i="1" dirty="0"/>
              <a:t>А дороги-то манят в Сургут...</a:t>
            </a:r>
            <a:br>
              <a:rPr lang="ru-RU" sz="2000" b="1" i="1" dirty="0"/>
            </a:br>
            <a:r>
              <a:rPr lang="ru-RU" sz="2000" b="1" i="1" dirty="0"/>
              <a:t>В поездах, переполненных гвалтом,</a:t>
            </a:r>
            <a:br>
              <a:rPr lang="ru-RU" sz="2000" b="1" i="1" dirty="0"/>
            </a:br>
            <a:r>
              <a:rPr lang="ru-RU" sz="2000" b="1" i="1" dirty="0"/>
              <a:t>суетятся, мечтают, крадут</a:t>
            </a:r>
            <a:br>
              <a:rPr lang="ru-RU" sz="2000" b="1" i="1" dirty="0"/>
            </a:br>
            <a:r>
              <a:rPr lang="ru-RU" sz="2000" b="1" i="1" dirty="0"/>
              <a:t>и глотают события залпом!..</a:t>
            </a:r>
            <a:br>
              <a:rPr lang="ru-RU" sz="2000" b="1" i="1" dirty="0"/>
            </a:br>
            <a:endParaRPr lang="ru-RU" sz="2000" b="1" dirty="0"/>
          </a:p>
          <a:p>
            <a:pPr marL="0" indent="0">
              <a:buNone/>
            </a:pPr>
            <a:endParaRPr lang="ru-RU" dirty="0"/>
          </a:p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903076" y="1419367"/>
            <a:ext cx="4313864" cy="3777622"/>
          </a:xfrm>
        </p:spPr>
        <p:txBody>
          <a:bodyPr>
            <a:normAutofit fontScale="92500"/>
          </a:bodyPr>
          <a:lstStyle/>
          <a:p>
            <a:r>
              <a:rPr lang="ru-RU" sz="2000" b="1" i="1" dirty="0"/>
              <a:t>Да и я, забираясь в вагон,</a:t>
            </a:r>
            <a:br>
              <a:rPr lang="ru-RU" sz="2000" b="1" i="1" dirty="0"/>
            </a:br>
            <a:r>
              <a:rPr lang="ru-RU" sz="2000" b="1" i="1" dirty="0"/>
              <a:t>под колёсные стуки по стыкам</a:t>
            </a:r>
            <a:br>
              <a:rPr lang="ru-RU" sz="2000" b="1" i="1" dirty="0"/>
            </a:br>
            <a:r>
              <a:rPr lang="ru-RU" sz="2000" b="1" i="1" dirty="0"/>
              <a:t>разливаю «Столичной» флакон...</a:t>
            </a:r>
            <a:br>
              <a:rPr lang="ru-RU" sz="2000" b="1" i="1" dirty="0"/>
            </a:br>
            <a:r>
              <a:rPr lang="ru-RU" sz="2000" b="1" i="1" dirty="0"/>
              <a:t>И попутчики светятся ликом!..</a:t>
            </a:r>
            <a:br>
              <a:rPr lang="ru-RU" sz="2000" b="1" i="1" dirty="0"/>
            </a:br>
            <a:r>
              <a:rPr lang="ru-RU" sz="2000" b="1" i="1" dirty="0"/>
              <a:t>Говорят, что за счастьем бегут,</a:t>
            </a:r>
            <a:br>
              <a:rPr lang="ru-RU" sz="2000" b="1" i="1" dirty="0"/>
            </a:br>
            <a:r>
              <a:rPr lang="ru-RU" sz="2000" b="1" i="1" dirty="0"/>
              <a:t>и в окошко глазеют подолгу...</a:t>
            </a:r>
            <a:br>
              <a:rPr lang="ru-RU" sz="2000" b="1" i="1" dirty="0"/>
            </a:br>
            <a:r>
              <a:rPr lang="ru-RU" sz="2000" b="1" i="1" dirty="0"/>
              <a:t>Все дороги ведут на Сургут!..</a:t>
            </a:r>
            <a:br>
              <a:rPr lang="ru-RU" sz="2000" b="1" i="1" dirty="0"/>
            </a:br>
            <a:r>
              <a:rPr lang="ru-RU" sz="2000" b="1" i="1" dirty="0"/>
              <a:t>Поскорей бы забраться на полку!...</a:t>
            </a: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2176572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В Сургуте учредили День поэта Петра Суханова. Инициативу фонда «Словесность» по увековечению его памяти поддержала городская администрация.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3521123"/>
            <a:ext cx="8915400" cy="2349156"/>
          </a:xfrm>
        </p:spPr>
        <p:txBody>
          <a:bodyPr>
            <a:normAutofit fontScale="92500" lnSpcReduction="10000"/>
          </a:bodyPr>
          <a:lstStyle/>
          <a:p>
            <a:r>
              <a:rPr lang="ru-RU" sz="2800" dirty="0"/>
              <a:t>17 и 18 февраля в городе пройдут мероприятия, посвящённые 65-летию Суханова. Среди них — поэтический вечер «Я… счастлив тем, что счастлив быть!..», который состоится в день рождения поэта, </a:t>
            </a:r>
            <a:r>
              <a:rPr lang="ru-RU" sz="28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18 февраля</a:t>
            </a:r>
            <a:r>
              <a:rPr lang="ru-RU" sz="2800" dirty="0"/>
              <a:t>, в </a:t>
            </a:r>
            <a:r>
              <a:rPr lang="ru-RU" sz="2800" dirty="0" err="1"/>
              <a:t>Сургутском</a:t>
            </a:r>
            <a:r>
              <a:rPr lang="ru-RU" sz="2800" dirty="0"/>
              <a:t> музыкально-драматическом театре. </a:t>
            </a:r>
          </a:p>
        </p:txBody>
      </p:sp>
    </p:spTree>
    <p:extLst>
      <p:ext uri="{BB962C8B-B14F-4D97-AF65-F5344CB8AC3E}">
        <p14:creationId xmlns:p14="http://schemas.microsoft.com/office/powerpoint/2010/main" val="3417182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															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882728"/>
          </a:xfrm>
        </p:spPr>
        <p:txBody>
          <a:bodyPr>
            <a:noAutofit/>
          </a:bodyPr>
          <a:lstStyle/>
          <a:p>
            <a:r>
              <a:rPr lang="ru-RU" sz="3600" b="1" dirty="0"/>
              <a:t>Петр Антонович Суханов</a:t>
            </a:r>
            <a:endParaRPr lang="ru-RU" sz="3600" dirty="0"/>
          </a:p>
          <a:p>
            <a:r>
              <a:rPr lang="ru-RU" sz="3600" b="1" dirty="0" err="1"/>
              <a:t>Сургутский</a:t>
            </a:r>
            <a:r>
              <a:rPr lang="ru-RU" sz="3600" b="1" dirty="0"/>
              <a:t> </a:t>
            </a:r>
            <a:r>
              <a:rPr lang="ru-RU" sz="3600" b="1" dirty="0" smtClean="0"/>
              <a:t>поэт</a:t>
            </a:r>
          </a:p>
          <a:p>
            <a:endParaRPr lang="ru-RU" sz="3600" dirty="0"/>
          </a:p>
        </p:txBody>
      </p:sp>
      <p:pic>
        <p:nvPicPr>
          <p:cNvPr id="4" name="Рисунок 3" descr="http://sitv.ru/upload/information_system_15/4/0/6/item_40632/information_items_40632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9213" y="1064526"/>
            <a:ext cx="3620519" cy="3712854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Рисунок 4" descr="http://slib.admsurgut.ru/images/stories/minithumbs/1411_suxanov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8221" y="1187355"/>
            <a:ext cx="2470244" cy="367039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675652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dirty="0"/>
              <a:t>День поэта Петра Суханова</a:t>
            </a: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2101755" y="1583139"/>
            <a:ext cx="9717206" cy="4858603"/>
          </a:xfrm>
        </p:spPr>
        <p:txBody>
          <a:bodyPr>
            <a:normAutofit/>
          </a:bodyPr>
          <a:lstStyle/>
          <a:p>
            <a:r>
              <a:rPr lang="ru-RU" sz="3200" dirty="0"/>
              <a:t>    </a:t>
            </a:r>
            <a:r>
              <a:rPr lang="ru-RU" sz="3200" b="1" dirty="0"/>
              <a:t>65 лет со дня рождения Суханова Петра Антоновича (1947-2008 гг.), поэта, члена Союза писателей России.</a:t>
            </a:r>
          </a:p>
          <a:p>
            <a:r>
              <a:rPr lang="ru-RU" sz="3200" dirty="0" smtClean="0"/>
              <a:t> </a:t>
            </a:r>
            <a:r>
              <a:rPr lang="ru-RU" sz="3200" b="1" dirty="0"/>
              <a:t>Он уже давно стал поэтическим символом Сургута, его нравственной памятью и культурной ценностью. </a:t>
            </a:r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4360615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06973" y="624110"/>
            <a:ext cx="8597639" cy="38582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828801" y="1160059"/>
            <a:ext cx="9675812" cy="5172501"/>
          </a:xfrm>
        </p:spPr>
        <p:txBody>
          <a:bodyPr>
            <a:normAutofit fontScale="92500" lnSpcReduction="10000"/>
          </a:bodyPr>
          <a:lstStyle/>
          <a:p>
            <a:r>
              <a:rPr lang="ru-RU" sz="2400" b="1" dirty="0" smtClean="0"/>
              <a:t>Родился </a:t>
            </a:r>
            <a:r>
              <a:rPr lang="ru-RU" sz="2400" b="1" dirty="0"/>
              <a:t>18 февраля 1947 года в городе Елгава Латвийской ССР.</a:t>
            </a:r>
          </a:p>
          <a:p>
            <a:r>
              <a:rPr lang="ru-RU" sz="2400" b="1" dirty="0"/>
              <a:t>Окончил строительный техникум, Литературный институт им. A.M. Горького (1983</a:t>
            </a:r>
            <a:r>
              <a:rPr lang="ru-RU" sz="2400" b="1" dirty="0" smtClean="0"/>
              <a:t>).</a:t>
            </a:r>
          </a:p>
          <a:p>
            <a:r>
              <a:rPr lang="ru-RU" b="1" dirty="0"/>
              <a:t/>
            </a:r>
            <a:br>
              <a:rPr lang="ru-RU" b="1" dirty="0"/>
            </a:br>
            <a:r>
              <a:rPr lang="ru-RU" sz="2400" b="1" dirty="0"/>
              <a:t>Стихи печатались в еженедельнике "Литературная Россия", журналах "Молодая гвардия", "Смена", "Студенческий меридиан", "Урал", "Югра", в коллективных сборниках и альманахах "Родник" (1980), "</a:t>
            </a:r>
            <a:r>
              <a:rPr lang="ru-RU" sz="2400" b="1" dirty="0" err="1"/>
              <a:t>Самотлор</a:t>
            </a:r>
            <a:r>
              <a:rPr lang="ru-RU" sz="2400" b="1" dirty="0"/>
              <a:t>" (1982), "Тверской бульвар, 25" (1983), "</a:t>
            </a:r>
            <a:r>
              <a:rPr lang="ru-RU" sz="2400" b="1" dirty="0" err="1"/>
              <a:t>Эринтур</a:t>
            </a:r>
            <a:r>
              <a:rPr lang="ru-RU" sz="2400" b="1" dirty="0"/>
              <a:t>" (1997, 1999, 2002, 2007, 2010), "Там, где Иртыш обнимается с Обью" (2010), в антологии "Литература Югры: 1930-2000. Кн. 1" (2001), в хрестоматиях "Литература Тюменского края. Кн. 1, 3" (1996), "Современная литература Югры" (2008) и других.</a:t>
            </a:r>
            <a:br>
              <a:rPr lang="ru-RU" sz="2400" b="1" dirty="0"/>
            </a:br>
            <a:r>
              <a:rPr lang="ru-RU" sz="2400" dirty="0"/>
              <a:t/>
            </a:r>
            <a:br>
              <a:rPr lang="ru-RU" sz="2400" dirty="0"/>
            </a:b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8121679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88860" y="624110"/>
            <a:ext cx="8515752" cy="140165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65027" y="764275"/>
            <a:ext cx="9839585" cy="5146947"/>
          </a:xfrm>
        </p:spPr>
        <p:txBody>
          <a:bodyPr>
            <a:normAutofit fontScale="92500" lnSpcReduction="20000"/>
          </a:bodyPr>
          <a:lstStyle/>
          <a:p>
            <a:r>
              <a:rPr lang="ru-RU" sz="2600" b="1" dirty="0"/>
              <a:t>Автор сборников стихов "Время первых признаний" (Москва, 1982), "Встреча" (Свердловск, 1984), "Миры и меры" (Москва, 1986), "Площадь Света" (Тюмень, 1995), "Высшая мера" (Екатеринбург, 1997), "</a:t>
            </a:r>
            <a:r>
              <a:rPr lang="ru-RU" sz="2600" b="1" dirty="0" err="1"/>
              <a:t>Завороть</a:t>
            </a:r>
            <a:r>
              <a:rPr lang="ru-RU" sz="2600" b="1" dirty="0"/>
              <a:t>" (Сургут, 2001), "</a:t>
            </a:r>
            <a:r>
              <a:rPr lang="ru-RU" sz="2600" b="1" dirty="0" err="1"/>
              <a:t>Разнолетья</a:t>
            </a:r>
            <a:r>
              <a:rPr lang="ru-RU" sz="2600" b="1" dirty="0"/>
              <a:t>" (Сургут, 2003), басен для взрослых "В мире животных" (Екатеринбург, 1998), сказки для взрослых "Про Колобка и красавицу Бабу Ягу" (Тюмень, 1999</a:t>
            </a:r>
            <a:r>
              <a:rPr lang="ru-RU" sz="2600" b="1" dirty="0" smtClean="0"/>
              <a:t>).</a:t>
            </a:r>
          </a:p>
          <a:p>
            <a:r>
              <a:rPr lang="ru-RU" sz="2400" b="1" dirty="0"/>
              <a:t/>
            </a:r>
            <a:br>
              <a:rPr lang="ru-RU" sz="2400" b="1" dirty="0"/>
            </a:br>
            <a:r>
              <a:rPr lang="ru-RU" sz="2800" b="1" dirty="0"/>
              <a:t>Лауреат премии им. Н. </a:t>
            </a:r>
            <a:r>
              <a:rPr lang="ru-RU" sz="2800" b="1" dirty="0" err="1"/>
              <a:t>Чукмалдина</a:t>
            </a:r>
            <a:r>
              <a:rPr lang="ru-RU" sz="2800" b="1" dirty="0"/>
              <a:t> тюменского издательства "</a:t>
            </a:r>
            <a:r>
              <a:rPr lang="ru-RU" sz="2800" b="1" dirty="0" err="1"/>
              <a:t>СофтДизайн</a:t>
            </a:r>
            <a:r>
              <a:rPr lang="ru-RU" sz="2800" b="1" dirty="0"/>
              <a:t>" (1995), премии Губернатора Ханты-Мансийского автономного округа – Югры в области литературы (2001), Всероссийской литературной премии им. Д.Н. Мамина-Сибиряка (</a:t>
            </a:r>
            <a:r>
              <a:rPr lang="ru-RU" sz="2800" b="1" dirty="0" smtClean="0"/>
              <a:t>2005</a:t>
            </a:r>
            <a:r>
              <a:rPr lang="ru-RU" b="1" dirty="0"/>
              <a:t/>
            </a:r>
            <a:br>
              <a:rPr lang="ru-RU" b="1" dirty="0"/>
            </a:b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086989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795257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b="1" i="1" dirty="0"/>
              <a:t>Петр Суханов утверждает: единственным и </a:t>
            </a:r>
            <a:r>
              <a:rPr lang="ru-RU" sz="2400" b="1" i="1" dirty="0" smtClean="0"/>
              <a:t> </a:t>
            </a:r>
            <a:r>
              <a:rPr lang="ru-RU" sz="2400" b="1" i="1" dirty="0"/>
              <a:t>самым настоящим счастьем, дарованным человеку, есть жизнь. Поэт это так прямо и декларирует:</a:t>
            </a:r>
          </a:p>
          <a:p>
            <a:pPr marL="0" indent="0" algn="ctr">
              <a:buNone/>
            </a:pPr>
            <a:r>
              <a:rPr lang="ru-RU" sz="2400" b="1" i="1" dirty="0" smtClean="0"/>
              <a:t>Жизнь</a:t>
            </a:r>
            <a:r>
              <a:rPr lang="ru-RU" sz="2400" b="1" i="1" dirty="0"/>
              <a:t/>
            </a:r>
            <a:br>
              <a:rPr lang="ru-RU" sz="2400" b="1" i="1" dirty="0"/>
            </a:br>
            <a:r>
              <a:rPr lang="ru-RU" sz="2400" b="1" i="1" dirty="0"/>
              <a:t>от зари и до зари</a:t>
            </a:r>
            <a:br>
              <a:rPr lang="ru-RU" sz="2400" b="1" i="1" dirty="0"/>
            </a:br>
            <a:r>
              <a:rPr lang="ru-RU" sz="2400" b="1" i="1" dirty="0"/>
              <a:t>и есть</a:t>
            </a:r>
            <a:br>
              <a:rPr lang="ru-RU" sz="2400" b="1" i="1" dirty="0"/>
            </a:br>
            <a:r>
              <a:rPr lang="ru-RU" sz="2400" b="1" i="1" dirty="0"/>
              <a:t>единственное счастье.</a:t>
            </a:r>
          </a:p>
          <a:p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732312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664877" y="269268"/>
            <a:ext cx="8911687" cy="39947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1869743" y="1419367"/>
            <a:ext cx="9634869" cy="4491855"/>
          </a:xfrm>
        </p:spPr>
        <p:txBody>
          <a:bodyPr>
            <a:normAutofit/>
          </a:bodyPr>
          <a:lstStyle/>
          <a:p>
            <a:r>
              <a:rPr lang="ru-RU" sz="2800" b="1" dirty="0"/>
              <a:t>Показательно типична его биография: юношей, после техникума, приехал в Сургут, работал мастером-строителем, потом пересел за руль грузовой машины. В стихах славил покорителей тайги и тундры, геологов и нефтедобытчиков, мужественных людей, с кем делил судьбу. </a:t>
            </a:r>
          </a:p>
        </p:txBody>
      </p:sp>
    </p:spTree>
    <p:extLst>
      <p:ext uri="{BB962C8B-B14F-4D97-AF65-F5344CB8AC3E}">
        <p14:creationId xmlns:p14="http://schemas.microsoft.com/office/powerpoint/2010/main" val="1580227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47916" y="624110"/>
            <a:ext cx="8556696" cy="563245"/>
          </a:xfrm>
        </p:spPr>
        <p:txBody>
          <a:bodyPr>
            <a:normAutofit fontScale="90000"/>
          </a:bodyPr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265528" y="1519450"/>
            <a:ext cx="9020720" cy="4649337"/>
          </a:xfrm>
        </p:spPr>
        <p:txBody>
          <a:bodyPr/>
          <a:lstStyle/>
          <a:p>
            <a:r>
              <a:rPr lang="ru-RU" sz="2400" b="1" dirty="0"/>
              <a:t>Герои его стихов - люди, погруженные в эти земные дела-свершения. В хрестоматию но литературному краеведению не случайно он вошел стихотворением "Гладиаторы трасс".</a:t>
            </a:r>
          </a:p>
          <a:p>
            <a:pPr marL="0" indent="0" algn="ctr">
              <a:buNone/>
            </a:pPr>
            <a:r>
              <a:rPr lang="ru-RU" sz="2400" b="1" i="1" dirty="0"/>
              <a:t>Мы - курьеры карьеров,</a:t>
            </a:r>
            <a:br>
              <a:rPr lang="ru-RU" sz="2400" b="1" i="1" dirty="0"/>
            </a:br>
            <a:r>
              <a:rPr lang="ru-RU" sz="2400" b="1" i="1" dirty="0"/>
              <a:t>гладиаторы трасс.</a:t>
            </a:r>
            <a:br>
              <a:rPr lang="ru-RU" sz="2400" b="1" i="1" dirty="0"/>
            </a:br>
            <a:r>
              <a:rPr lang="ru-RU" sz="2400" b="1" i="1" dirty="0" err="1"/>
              <a:t>Нe</a:t>
            </a:r>
            <a:r>
              <a:rPr lang="ru-RU" sz="2400" b="1" i="1" dirty="0"/>
              <a:t> машины, а звери</a:t>
            </a:r>
            <a:br>
              <a:rPr lang="ru-RU" sz="2400" b="1" i="1" dirty="0"/>
            </a:br>
            <a:r>
              <a:rPr lang="ru-RU" sz="2400" b="1" i="1" dirty="0"/>
              <a:t>под руками у нас!</a:t>
            </a:r>
            <a:br>
              <a:rPr lang="ru-RU" sz="2400" b="1" i="1" dirty="0"/>
            </a:br>
            <a:r>
              <a:rPr lang="ru-RU" sz="2400" b="1" i="1" dirty="0"/>
              <a:t>Нас бы всех - на картину,</a:t>
            </a:r>
            <a:br>
              <a:rPr lang="ru-RU" sz="2400" b="1" i="1" dirty="0"/>
            </a:br>
            <a:r>
              <a:rPr lang="ru-RU" sz="2400" b="1" i="1" dirty="0"/>
              <a:t>да в грязи</a:t>
            </a:r>
            <a:br>
              <a:rPr lang="ru-RU" sz="2400" b="1" i="1" dirty="0"/>
            </a:br>
            <a:r>
              <a:rPr lang="ru-RU" sz="2400" b="1" i="1" dirty="0"/>
              <a:t>до ушей...</a:t>
            </a:r>
            <a:endParaRPr lang="ru-RU" sz="2400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196097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У</a:t>
            </a:r>
            <a:r>
              <a:rPr lang="ru-RU" dirty="0" smtClean="0"/>
              <a:t> </a:t>
            </a:r>
            <a:r>
              <a:rPr lang="ru-RU" dirty="0"/>
              <a:t>Петра Антоновича множество стихов о </a:t>
            </a:r>
            <a:r>
              <a:rPr lang="ru-RU" dirty="0" smtClean="0"/>
              <a:t>Сургуте: </a:t>
            </a:r>
            <a:r>
              <a:rPr lang="ru-RU" dirty="0"/>
              <a:t>«Я сросся с этим городом – как </a:t>
            </a:r>
            <a:r>
              <a:rPr lang="ru-RU" dirty="0" smtClean="0"/>
              <a:t>нерв»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/>
              <a:t>Я вошел в этот город,</a:t>
            </a:r>
          </a:p>
          <a:p>
            <a:pPr marL="0" indent="0">
              <a:buNone/>
            </a:pPr>
            <a:r>
              <a:rPr lang="ru-RU" dirty="0"/>
              <a:t>как входят в Мечту,</a:t>
            </a:r>
          </a:p>
          <a:p>
            <a:pPr marL="0" indent="0">
              <a:buNone/>
            </a:pPr>
            <a:r>
              <a:rPr lang="ru-RU" dirty="0"/>
              <a:t>не задворками, а с самолета!..</a:t>
            </a:r>
          </a:p>
          <a:p>
            <a:pPr marL="0" indent="0">
              <a:buNone/>
            </a:pPr>
            <a:r>
              <a:rPr lang="ru-RU" dirty="0"/>
              <a:t>Кое-кто говорил, что навек пропаду -</a:t>
            </a:r>
          </a:p>
          <a:p>
            <a:pPr marL="0" indent="0">
              <a:buNone/>
            </a:pPr>
            <a:r>
              <a:rPr lang="ru-RU" dirty="0"/>
              <a:t>не пропал!</a:t>
            </a:r>
          </a:p>
          <a:p>
            <a:pPr marL="0" indent="0">
              <a:buNone/>
            </a:pPr>
            <a:r>
              <a:rPr lang="ru-RU" dirty="0"/>
              <a:t>Приютила работа.</a:t>
            </a:r>
          </a:p>
          <a:p>
            <a:pPr marL="0" indent="0">
              <a:buNone/>
            </a:pPr>
            <a:r>
              <a:rPr lang="ru-RU" dirty="0"/>
              <a:t>Здесь</a:t>
            </a:r>
          </a:p>
          <a:p>
            <a:pPr marL="0" indent="0">
              <a:buNone/>
            </a:pPr>
            <a:r>
              <a:rPr lang="ru-RU" dirty="0"/>
              <a:t>дороги и трассы мои пролегли,</a:t>
            </a:r>
          </a:p>
          <a:p>
            <a:pPr marL="0" indent="0">
              <a:buNone/>
            </a:pPr>
            <a:r>
              <a:rPr lang="ru-RU" dirty="0"/>
              <a:t>и, бывало, что жил</a:t>
            </a:r>
          </a:p>
          <a:p>
            <a:pPr marL="0" indent="0">
              <a:buNone/>
            </a:pPr>
            <a:r>
              <a:rPr lang="ru-RU" dirty="0"/>
              <a:t>на одних только нервах...</a:t>
            </a:r>
          </a:p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7299929" y="2133600"/>
            <a:ext cx="4313864" cy="377762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/>
              <a:t>Этот город - мой дом</a:t>
            </a:r>
          </a:p>
          <a:p>
            <a:pPr marL="0" indent="0">
              <a:buNone/>
            </a:pPr>
            <a:r>
              <a:rPr lang="ru-RU" dirty="0"/>
              <a:t>на просторах земли!</a:t>
            </a:r>
          </a:p>
          <a:p>
            <a:pPr marL="0" indent="0">
              <a:buNone/>
            </a:pPr>
            <a:r>
              <a:rPr lang="ru-RU" dirty="0"/>
              <a:t>Здесь я рос и крепчал</a:t>
            </a:r>
          </a:p>
          <a:p>
            <a:pPr marL="0" indent="0">
              <a:buNone/>
            </a:pPr>
            <a:r>
              <a:rPr lang="ru-RU" dirty="0"/>
              <a:t>в непролазных карьерах.</a:t>
            </a:r>
          </a:p>
          <a:p>
            <a:pPr marL="0" indent="0">
              <a:buNone/>
            </a:pPr>
            <a:r>
              <a:rPr lang="ru-RU" dirty="0"/>
              <a:t>И когда я бываю в других городах,</a:t>
            </a:r>
          </a:p>
          <a:p>
            <a:pPr marL="0" indent="0">
              <a:buNone/>
            </a:pPr>
            <a:r>
              <a:rPr lang="ru-RU" dirty="0"/>
              <a:t>где метро и трамваи</a:t>
            </a:r>
          </a:p>
          <a:p>
            <a:pPr marL="0" indent="0">
              <a:buNone/>
            </a:pPr>
            <a:r>
              <a:rPr lang="ru-RU" dirty="0"/>
              <a:t>и больше уюта -</a:t>
            </a:r>
          </a:p>
          <a:p>
            <a:pPr marL="0" indent="0">
              <a:buNone/>
            </a:pPr>
            <a:r>
              <a:rPr lang="ru-RU" dirty="0"/>
              <a:t>все равно я грущу о таежных краях</a:t>
            </a:r>
          </a:p>
          <a:p>
            <a:pPr marL="0" indent="0">
              <a:buNone/>
            </a:pPr>
            <a:r>
              <a:rPr lang="ru-RU" dirty="0"/>
              <a:t>и не мыслю свой век без Сургута!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28439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81</TotalTime>
  <Words>413</Words>
  <Application>Microsoft Office PowerPoint</Application>
  <PresentationFormat>Широкоэкранный</PresentationFormat>
  <Paragraphs>55</Paragraphs>
  <Slides>13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8" baseType="lpstr">
      <vt:lpstr>Arial</vt:lpstr>
      <vt:lpstr>Calibri</vt:lpstr>
      <vt:lpstr>Century Gothic</vt:lpstr>
      <vt:lpstr>Wingdings 3</vt:lpstr>
      <vt:lpstr>Легкий дым</vt:lpstr>
      <vt:lpstr>МБОУ СОШ № 38 </vt:lpstr>
      <vt:lpstr>               </vt:lpstr>
      <vt:lpstr>День поэта Петра Суханова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У Петра Антоновича множество стихов о Сургуте: «Я сросся с этим городом – как нерв»</vt:lpstr>
      <vt:lpstr>СУРГУТСКАЯ ЗИМА </vt:lpstr>
      <vt:lpstr>МОЙ КРЕСТ </vt:lpstr>
      <vt:lpstr>ВОЗВРАЩЕНИЕ В СУРГУТ </vt:lpstr>
      <vt:lpstr>В Сургуте учредили День поэта Петра Суханова. Инициативу фонда «Словесность» по увековечению его памяти поддержала городская администрация.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       </dc:title>
  <dc:creator>User</dc:creator>
  <cp:lastModifiedBy>User</cp:lastModifiedBy>
  <cp:revision>11</cp:revision>
  <dcterms:created xsi:type="dcterms:W3CDTF">2013-02-15T15:26:56Z</dcterms:created>
  <dcterms:modified xsi:type="dcterms:W3CDTF">2013-06-01T09:26:38Z</dcterms:modified>
</cp:coreProperties>
</file>