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64" r:id="rId5"/>
    <p:sldId id="272" r:id="rId6"/>
    <p:sldId id="257" r:id="rId7"/>
    <p:sldId id="273" r:id="rId8"/>
    <p:sldId id="274" r:id="rId9"/>
    <p:sldId id="275" r:id="rId10"/>
    <p:sldId id="276" r:id="rId11"/>
    <p:sldId id="278" r:id="rId12"/>
    <p:sldId id="259" r:id="rId13"/>
    <p:sldId id="280" r:id="rId14"/>
    <p:sldId id="282" r:id="rId15"/>
    <p:sldId id="286" r:id="rId16"/>
    <p:sldId id="283" r:id="rId17"/>
    <p:sldId id="287" r:id="rId18"/>
    <p:sldId id="288" r:id="rId19"/>
    <p:sldId id="289" r:id="rId20"/>
    <p:sldId id="290" r:id="rId21"/>
    <p:sldId id="284" r:id="rId22"/>
    <p:sldId id="291" r:id="rId23"/>
    <p:sldId id="293" r:id="rId24"/>
    <p:sldId id="26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3000">
              <a:schemeClr val="accent1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700808"/>
            <a:ext cx="8064896" cy="26642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УРОК РАЗВИТИЯ РЕЧИ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486916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Класс: 5 «А»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Учитель: Ломакина Елена Сергеевна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8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занятий зимними видами спорта нужен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330" y="1844824"/>
            <a:ext cx="3739782" cy="270359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76056" y="2348880"/>
            <a:ext cx="3600400" cy="2700300"/>
          </a:xfr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4355976" y="3356992"/>
            <a:ext cx="576064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55976" y="33569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043608" y="4797152"/>
            <a:ext cx="2592288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снег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724128" y="5373216"/>
            <a:ext cx="2880320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лёд.</a:t>
            </a:r>
          </a:p>
        </p:txBody>
      </p:sp>
    </p:spTree>
    <p:extLst>
      <p:ext uri="{BB962C8B-B14F-4D97-AF65-F5344CB8AC3E}">
        <p14:creationId xmlns:p14="http://schemas.microsoft.com/office/powerpoint/2010/main" xmlns="" val="32235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7584" y="1988840"/>
            <a:ext cx="1100657" cy="136679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0152" y="908721"/>
            <a:ext cx="1325798" cy="1308652"/>
          </a:xfr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1720" y="752510"/>
            <a:ext cx="1224136" cy="1310874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2420888"/>
            <a:ext cx="1368152" cy="936104"/>
          </a:xfrm>
          <a:prstGeom prst="rect">
            <a:avLst/>
          </a:prstGeom>
        </p:spPr>
      </p:pic>
      <p:pic>
        <p:nvPicPr>
          <p:cNvPr id="13" name="Объект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83768" y="3147981"/>
            <a:ext cx="1095298" cy="1166933"/>
          </a:xfrm>
          <a:prstGeom prst="rect">
            <a:avLst/>
          </a:prstGeom>
        </p:spPr>
      </p:pic>
      <p:pic>
        <p:nvPicPr>
          <p:cNvPr id="14" name="Объект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60375" y="3796042"/>
            <a:ext cx="921277" cy="1121002"/>
          </a:xfrm>
          <a:prstGeom prst="rect">
            <a:avLst/>
          </a:prstGeom>
        </p:spPr>
      </p:pic>
      <p:pic>
        <p:nvPicPr>
          <p:cNvPr id="19" name="Объект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23925" y="4485323"/>
            <a:ext cx="1280714" cy="1159530"/>
          </a:xfrm>
          <a:prstGeom prst="rect">
            <a:avLst/>
          </a:prstGeom>
        </p:spPr>
      </p:pic>
      <p:pic>
        <p:nvPicPr>
          <p:cNvPr id="21" name="Объект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5816" y="5597690"/>
            <a:ext cx="956614" cy="1094925"/>
          </a:xfrm>
          <a:prstGeom prst="rect">
            <a:avLst/>
          </a:prstGeom>
        </p:spPr>
      </p:pic>
      <p:pic>
        <p:nvPicPr>
          <p:cNvPr id="25" name="Picture 3" descr="C:\Users\дома\Desktop\Олимпиада картинки\картинки\сноуборд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42275" y="3960138"/>
            <a:ext cx="972901" cy="128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дома\Desktop\Олимпиада картинки\картинки\discipline_slider_ski_jumping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5157191"/>
            <a:ext cx="1008112" cy="127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462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Зимние виды спорта на снегу – это… </a:t>
            </a:r>
            <a:endParaRPr lang="ru-RU" sz="4000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275856" y="1484784"/>
            <a:ext cx="1980220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горные лыжи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92280" y="1484784"/>
            <a:ext cx="20517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санный спорт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051720" y="2420888"/>
            <a:ext cx="2016224" cy="4680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228184" y="2654914"/>
            <a:ext cx="2160240" cy="5580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3528" y="3731447"/>
            <a:ext cx="2160240" cy="5077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181652" y="4422375"/>
            <a:ext cx="1854844" cy="49466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374073" y="4843739"/>
            <a:ext cx="2016224" cy="4754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7020272" y="5949281"/>
            <a:ext cx="2123728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79512" y="5706667"/>
            <a:ext cx="2088232" cy="4852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872430" y="6191893"/>
            <a:ext cx="2067722" cy="5494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51720" y="249289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л</a:t>
            </a:r>
            <a:r>
              <a:rPr lang="ru-RU" sz="2000" dirty="0" smtClean="0">
                <a:solidFill>
                  <a:schemeClr val="bg1"/>
                </a:solidFill>
              </a:rPr>
              <a:t>ыжные гонки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278092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скелетон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3861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биатлон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4917044"/>
            <a:ext cx="168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сноуборд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5949281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прыжки на лыжах с трамплина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416062" y="4485323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бобслей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57958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л</a:t>
            </a:r>
            <a:r>
              <a:rPr lang="ru-RU" dirty="0" smtClean="0">
                <a:solidFill>
                  <a:schemeClr val="bg1"/>
                </a:solidFill>
              </a:rPr>
              <a:t>ыжное двоеборье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0187" y="63206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фристайл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5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841306" cy="78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Объект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07904" y="1988840"/>
            <a:ext cx="898879" cy="838954"/>
          </a:xfrm>
          <a:prstGeom prst="rect">
            <a:avLst/>
          </a:prstGeom>
        </p:spPr>
      </p:pic>
      <p:pic>
        <p:nvPicPr>
          <p:cNvPr id="22" name="Объект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2305" y="3356992"/>
            <a:ext cx="789646" cy="737003"/>
          </a:xfrm>
          <a:prstGeom prst="rect">
            <a:avLst/>
          </a:prstGeom>
        </p:spPr>
      </p:pic>
      <p:pic>
        <p:nvPicPr>
          <p:cNvPr id="23" name="Объект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74187" y="3645024"/>
            <a:ext cx="792088" cy="739282"/>
          </a:xfrm>
          <a:prstGeom prst="rect">
            <a:avLst/>
          </a:prstGeom>
        </p:spPr>
      </p:pic>
      <p:pic>
        <p:nvPicPr>
          <p:cNvPr id="24" name="Picture 2" descr="C:\Users\дома\Desktop\Олимпиада картинки\картинки\шорт-трек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5363062"/>
            <a:ext cx="818234" cy="7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Зимние виды спорта на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льду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это… </a:t>
            </a:r>
            <a:endParaRPr lang="ru-RU" sz="4000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483768" y="1196752"/>
            <a:ext cx="1800200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574087" y="6021288"/>
            <a:ext cx="1800200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444208" y="3952258"/>
            <a:ext cx="2088232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741168" y="2372359"/>
            <a:ext cx="3215208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040868" y="3671488"/>
            <a:ext cx="1800200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27784" y="1268760"/>
            <a:ext cx="1489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хоккей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725493"/>
            <a:ext cx="164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кёрлинг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401466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ф</a:t>
            </a:r>
            <a:r>
              <a:rPr lang="ru-RU" sz="2000" dirty="0" smtClean="0">
                <a:solidFill>
                  <a:schemeClr val="bg1"/>
                </a:solidFill>
              </a:rPr>
              <a:t>игурное катание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6126747"/>
            <a:ext cx="173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ш</a:t>
            </a:r>
            <a:r>
              <a:rPr lang="ru-RU" sz="2000" dirty="0" smtClean="0">
                <a:solidFill>
                  <a:schemeClr val="bg1"/>
                </a:solidFill>
              </a:rPr>
              <a:t>орт-трек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40831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скоростной бег на коньках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0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prstTxWarp prst="textArchUp">
              <a:avLst/>
            </a:prstTxWarp>
          </a:bodyPr>
          <a:lstStyle/>
          <a:p>
            <a:pPr marL="0" indent="0" algn="ctr"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БУДЕМ СОСТАВЛЯТЬ ДИАЛОГ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endParaRPr lang="ru-RU" dirty="0"/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5816" y="2060848"/>
            <a:ext cx="302433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612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3688" y="2708920"/>
            <a:ext cx="5581650" cy="3708400"/>
          </a:xfr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228184" y="908720"/>
            <a:ext cx="2808312" cy="1152128"/>
          </a:xfrm>
          <a:prstGeom prst="wedgeRoundRectCallout">
            <a:avLst>
              <a:gd name="adj1" fmla="val -66948"/>
              <a:gd name="adj2" fmla="val 1977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Реплика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…</a:t>
            </a:r>
            <a:endParaRPr lang="ru-RU" sz="32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51520" y="260648"/>
            <a:ext cx="2988840" cy="2808312"/>
          </a:xfrm>
          <a:prstGeom prst="wedgeRoundRectCallout">
            <a:avLst>
              <a:gd name="adj1" fmla="val 58774"/>
              <a:gd name="adj2" fmla="val 8235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1520" y="1315761"/>
            <a:ext cx="3024336" cy="175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низ 6"/>
          <p:cNvSpPr/>
          <p:nvPr/>
        </p:nvSpPr>
        <p:spPr>
          <a:xfrm rot="19890395">
            <a:off x="2030104" y="1568447"/>
            <a:ext cx="194019" cy="116617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9592" y="260648"/>
            <a:ext cx="172819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51520" y="2420889"/>
            <a:ext cx="2376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  … ?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32656"/>
            <a:ext cx="230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Реплика – вопрос:</a:t>
            </a:r>
          </a:p>
        </p:txBody>
      </p:sp>
    </p:spTree>
    <p:extLst>
      <p:ext uri="{BB962C8B-B14F-4D97-AF65-F5344CB8AC3E}">
        <p14:creationId xmlns:p14="http://schemas.microsoft.com/office/powerpoint/2010/main" xmlns="" val="14276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75656" y="1913930"/>
            <a:ext cx="6480720" cy="4503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161664" y="332656"/>
            <a:ext cx="2952328" cy="1152128"/>
          </a:xfrm>
          <a:prstGeom prst="wedgeRoundRectCallout">
            <a:avLst>
              <a:gd name="adj1" fmla="val -52673"/>
              <a:gd name="adj2" fmla="val 2016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81966" y="332656"/>
            <a:ext cx="2664296" cy="1728192"/>
          </a:xfrm>
          <a:prstGeom prst="wedgeRoundRectCallout">
            <a:avLst>
              <a:gd name="adj1" fmla="val 70000"/>
              <a:gd name="adj2" fmla="val 12537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476672"/>
            <a:ext cx="255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Юля, ты хотела бы поехать на Зимнюю Олимпиаду в Сочи?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200" y="332656"/>
            <a:ext cx="27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 Да. Мне очень нравятся зимние виды спорта.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3" y="1553890"/>
            <a:ext cx="2152355" cy="1515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50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3688" y="2060848"/>
            <a:ext cx="603567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7504" y="260648"/>
            <a:ext cx="2808312" cy="2304256"/>
          </a:xfrm>
          <a:prstGeom prst="wedgeRoundRectCallout">
            <a:avLst>
              <a:gd name="adj1" fmla="val 68019"/>
              <a:gd name="adj2" fmla="val 984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218959" y="260648"/>
            <a:ext cx="2952328" cy="2592288"/>
          </a:xfrm>
          <a:prstGeom prst="wedgeRoundRectCallout">
            <a:avLst>
              <a:gd name="adj1" fmla="val -61357"/>
              <a:gd name="adj2" fmla="val 788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8072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-  … ?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046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Реплика – вопрос: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4046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Реплика – ответ: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105273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05688" y="980728"/>
            <a:ext cx="2138312" cy="1584176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05688" y="1058441"/>
            <a:ext cx="2138312" cy="121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988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3688" y="2060848"/>
            <a:ext cx="603567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1520" y="512676"/>
            <a:ext cx="2490322" cy="1548172"/>
          </a:xfrm>
          <a:prstGeom prst="wedgeRoundRectCallout">
            <a:avLst>
              <a:gd name="adj1" fmla="val 73853"/>
              <a:gd name="adj2" fmla="val 1569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372199" y="260648"/>
            <a:ext cx="2799087" cy="2340260"/>
          </a:xfrm>
          <a:prstGeom prst="wedgeRoundRectCallout">
            <a:avLst>
              <a:gd name="adj1" fmla="val -65937"/>
              <a:gd name="adj2" fmla="val 908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918012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  </a:t>
            </a:r>
            <a:r>
              <a:rPr lang="ru-RU" dirty="0" smtClean="0"/>
              <a:t>А какой  вид спорта тебе нравится больше?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1203094"/>
            <a:ext cx="2511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/>
              <a:t>Я  люблю смотреть фигурное катание. Фигуристы в красивых костюмах танцуют на льду под музыку.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39266" y="370624"/>
            <a:ext cx="1137090" cy="832471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39266" y="404664"/>
            <a:ext cx="1157919" cy="65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469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3688" y="2060848"/>
            <a:ext cx="6035675" cy="4525963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9554" y="512676"/>
            <a:ext cx="2592288" cy="2088232"/>
          </a:xfrm>
          <a:prstGeom prst="wedgeRoundRectCallout">
            <a:avLst>
              <a:gd name="adj1" fmla="val 68019"/>
              <a:gd name="adj2" fmla="val 984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372199" y="404664"/>
            <a:ext cx="2799087" cy="2196244"/>
          </a:xfrm>
          <a:prstGeom prst="wedgeRoundRectCallout">
            <a:avLst>
              <a:gd name="adj1" fmla="val -65021"/>
              <a:gd name="adj2" fmla="val 9320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Объект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516216" y="638981"/>
            <a:ext cx="1584176" cy="158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Управляющая кнопка: справка 1">
            <a:hlinkClick r:id="" action="ppaction://noaction" highlightClick="1"/>
          </p:cNvPr>
          <p:cNvSpPr/>
          <p:nvPr/>
        </p:nvSpPr>
        <p:spPr>
          <a:xfrm>
            <a:off x="8244408" y="764704"/>
            <a:ext cx="576064" cy="136815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638981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3" name="Объект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9978" y="1379676"/>
            <a:ext cx="1489814" cy="1113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700807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6" name="Объект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5009" y="555675"/>
            <a:ext cx="1152128" cy="825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51520" y="2070139"/>
            <a:ext cx="958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   …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2199" y="1628800"/>
            <a:ext cx="28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45697" y="555675"/>
            <a:ext cx="1254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Реплика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ответ: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2222575"/>
            <a:ext cx="2088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Реплика – вопрос:</a:t>
            </a:r>
          </a:p>
        </p:txBody>
      </p:sp>
    </p:spTree>
    <p:extLst>
      <p:ext uri="{BB962C8B-B14F-4D97-AF65-F5344CB8AC3E}">
        <p14:creationId xmlns:p14="http://schemas.microsoft.com/office/powerpoint/2010/main" xmlns="" val="23665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3688" y="2060848"/>
            <a:ext cx="603567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-1" y="328354"/>
            <a:ext cx="3223077" cy="2272554"/>
          </a:xfrm>
          <a:prstGeom prst="wedgeRoundRectCallout">
            <a:avLst>
              <a:gd name="adj1" fmla="val 51026"/>
              <a:gd name="adj2" fmla="val 992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372199" y="260648"/>
            <a:ext cx="2799087" cy="2340260"/>
          </a:xfrm>
          <a:prstGeom prst="wedgeRoundRectCallout">
            <a:avLst>
              <a:gd name="adj1" fmla="val -65937"/>
              <a:gd name="adj2" fmla="val 908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- А ты знаешь, как называется вид спорта, где спортсмен выполняет акробатические упражнения на лыжах во время спуска?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7667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А мне нравится хоккей. Играет целая команда. Вратарю надо быть внимательным и быстрым, чтобы не пропустить шайбу. </a:t>
            </a:r>
          </a:p>
        </p:txBody>
      </p:sp>
    </p:spTree>
    <p:extLst>
      <p:ext uri="{BB962C8B-B14F-4D97-AF65-F5344CB8AC3E}">
        <p14:creationId xmlns:p14="http://schemas.microsoft.com/office/powerpoint/2010/main" xmlns="" val="484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4634"/>
            <a:ext cx="8808979" cy="6606734"/>
          </a:xfr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79512" y="6187417"/>
            <a:ext cx="2952328" cy="4470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имний лес.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77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3392" y="1412776"/>
            <a:ext cx="7416823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699792" y="4293096"/>
            <a:ext cx="3871147" cy="1872208"/>
          </a:xfrm>
          <a:prstGeom prst="wedgeRoundRectCallout">
            <a:avLst>
              <a:gd name="adj1" fmla="val -39446"/>
              <a:gd name="adj2" fmla="val -1147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    </a:t>
            </a:r>
          </a:p>
          <a:p>
            <a:r>
              <a:rPr lang="ru-RU" sz="3200" dirty="0"/>
              <a:t>-</a:t>
            </a:r>
            <a:r>
              <a:rPr lang="ru-RU" sz="3200" dirty="0" smtClean="0"/>
              <a:t> …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Реплика – ответ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dirty="0" smtClean="0"/>
              <a:t>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-   …?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Реплика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вопрос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dirty="0" smtClean="0"/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660232" y="59578"/>
            <a:ext cx="2466626" cy="2001270"/>
          </a:xfrm>
          <a:prstGeom prst="wedgeRoundRectCallout">
            <a:avLst>
              <a:gd name="adj1" fmla="val -74883"/>
              <a:gd name="adj2" fmla="val 9109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Реплика-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твет     -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Объект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0352" y="404664"/>
            <a:ext cx="1386506" cy="151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14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6722" y="1628800"/>
            <a:ext cx="7416823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203846" y="3861048"/>
            <a:ext cx="3367093" cy="2232248"/>
          </a:xfrm>
          <a:prstGeom prst="wedgeRoundRectCallout">
            <a:avLst>
              <a:gd name="adj1" fmla="val -32354"/>
              <a:gd name="adj2" fmla="val -8285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это фристайл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Здорово у них получается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 ты умеешь кататься на лыжах?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660232" y="59578"/>
            <a:ext cx="2466626" cy="2001270"/>
          </a:xfrm>
          <a:prstGeom prst="wedgeRoundRectCallout">
            <a:avLst>
              <a:gd name="adj1" fmla="val -70032"/>
              <a:gd name="adj2" fmla="val 9921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Да, мы с родителями часто выезжаем зимой в горы покататься.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6456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3688" y="2708920"/>
            <a:ext cx="5581650" cy="370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 flipV="1">
            <a:off x="33504" y="78958"/>
            <a:ext cx="3168351" cy="2304256"/>
          </a:xfrm>
          <a:prstGeom prst="wedgeRoundRectCallout">
            <a:avLst>
              <a:gd name="adj1" fmla="val 59762"/>
              <a:gd name="adj2" fmla="val -11814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    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dirty="0" smtClean="0"/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2657"/>
            <a:ext cx="25922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-   …?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Реплика – вопрос</a:t>
            </a:r>
          </a:p>
          <a:p>
            <a:endParaRPr lang="ru-RU" dirty="0"/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9828" y="902043"/>
            <a:ext cx="1656184" cy="792088"/>
          </a:xfrm>
          <a:prstGeom prst="rect">
            <a:avLst/>
          </a:prstGeom>
        </p:spPr>
      </p:pic>
      <p:pic>
        <p:nvPicPr>
          <p:cNvPr id="6" name="Объект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120" y="1088313"/>
            <a:ext cx="937279" cy="493243"/>
          </a:xfrm>
          <a:prstGeom prst="rect">
            <a:avLst/>
          </a:prstGeom>
        </p:spPr>
      </p:pic>
      <p:pic>
        <p:nvPicPr>
          <p:cNvPr id="7" name="Объект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7976" y="1556792"/>
            <a:ext cx="776847" cy="504057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9828" y="1879156"/>
            <a:ext cx="862921" cy="504058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7744" y="1556792"/>
            <a:ext cx="720080" cy="504057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 flipV="1">
            <a:off x="5868144" y="231358"/>
            <a:ext cx="3168352" cy="2304256"/>
          </a:xfrm>
          <a:prstGeom prst="wedgeRoundRectCallout">
            <a:avLst>
              <a:gd name="adj1" fmla="val -55853"/>
              <a:gd name="adj2" fmla="val -1059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    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dirty="0" smtClean="0"/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pic>
        <p:nvPicPr>
          <p:cNvPr id="12" name="Объект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32240" y="591398"/>
            <a:ext cx="1656184" cy="79208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6" y="1231086"/>
            <a:ext cx="720080" cy="504057"/>
          </a:xfrm>
          <a:prstGeom prst="rect">
            <a:avLst/>
          </a:prstGeom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2280" y="1329382"/>
            <a:ext cx="720080" cy="504057"/>
          </a:xfrm>
          <a:prstGeom prst="rect">
            <a:avLst/>
          </a:prstGeom>
        </p:spPr>
      </p:pic>
      <p:pic>
        <p:nvPicPr>
          <p:cNvPr id="14" name="Объект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68344" y="1581556"/>
            <a:ext cx="720080" cy="504057"/>
          </a:xfrm>
          <a:prstGeom prst="rect">
            <a:avLst/>
          </a:prstGeom>
        </p:spPr>
      </p:pic>
      <p:pic>
        <p:nvPicPr>
          <p:cNvPr id="15" name="Объект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0152" y="332657"/>
            <a:ext cx="792088" cy="65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084168" y="20856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…!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581556"/>
            <a:ext cx="62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США ?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2085613"/>
            <a:ext cx="1108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Германия ?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59828" y="1581556"/>
            <a:ext cx="907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Канада ?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67744" y="208561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Россия ?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42789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59827" y="2708920"/>
            <a:ext cx="6313103" cy="370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кругленная прямоугольная выноска 2"/>
          <p:cNvSpPr/>
          <p:nvPr/>
        </p:nvSpPr>
        <p:spPr>
          <a:xfrm flipV="1">
            <a:off x="33504" y="78958"/>
            <a:ext cx="3168351" cy="2304256"/>
          </a:xfrm>
          <a:prstGeom prst="wedgeRoundRectCallout">
            <a:avLst>
              <a:gd name="adj1" fmla="val 53019"/>
              <a:gd name="adj2" fmla="val -11777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    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dirty="0" smtClean="0"/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120" y="0"/>
            <a:ext cx="2908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Как думаешь, кто победит 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Олимпиаде?</a:t>
            </a:r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9828" y="902043"/>
            <a:ext cx="1656184" cy="792088"/>
          </a:xfrm>
          <a:prstGeom prst="rect">
            <a:avLst/>
          </a:prstGeom>
        </p:spPr>
      </p:pic>
      <p:pic>
        <p:nvPicPr>
          <p:cNvPr id="6" name="Объект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120" y="1088313"/>
            <a:ext cx="937279" cy="493243"/>
          </a:xfrm>
          <a:prstGeom prst="rect">
            <a:avLst/>
          </a:prstGeom>
        </p:spPr>
      </p:pic>
      <p:pic>
        <p:nvPicPr>
          <p:cNvPr id="7" name="Объект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7976" y="1556792"/>
            <a:ext cx="776847" cy="504057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9828" y="1879156"/>
            <a:ext cx="862921" cy="504058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7744" y="1556792"/>
            <a:ext cx="720080" cy="504057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 flipV="1">
            <a:off x="5868144" y="231358"/>
            <a:ext cx="3168352" cy="2304256"/>
          </a:xfrm>
          <a:prstGeom prst="wedgeRoundRectCallout">
            <a:avLst>
              <a:gd name="adj1" fmla="val -50459"/>
              <a:gd name="adj2" fmla="val -10404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    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dirty="0" smtClean="0"/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pic>
        <p:nvPicPr>
          <p:cNvPr id="12" name="Объект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44839" y="283809"/>
            <a:ext cx="1656184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200" y="735413"/>
            <a:ext cx="720080" cy="504057"/>
          </a:xfrm>
          <a:prstGeom prst="rect">
            <a:avLst/>
          </a:prstGeom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79689" y="892552"/>
            <a:ext cx="720080" cy="504057"/>
          </a:xfrm>
          <a:prstGeom prst="rect">
            <a:avLst/>
          </a:prstGeom>
        </p:spPr>
      </p:pic>
      <p:pic>
        <p:nvPicPr>
          <p:cNvPr id="14" name="Объект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99769" y="954004"/>
            <a:ext cx="720080" cy="504057"/>
          </a:xfrm>
          <a:prstGeom prst="rect">
            <a:avLst/>
          </a:prstGeom>
        </p:spPr>
      </p:pic>
      <p:pic>
        <p:nvPicPr>
          <p:cNvPr id="15" name="Объект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0152" y="332657"/>
            <a:ext cx="792088" cy="65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228184" y="1396609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Хочу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чтобы победили наши спортсмены. Россия, вперёд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81556"/>
            <a:ext cx="62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США ?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2085613"/>
            <a:ext cx="1108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Германия ?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59828" y="1581556"/>
            <a:ext cx="907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Канада ?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67744" y="208561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Россия ?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23593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470" y="1844246"/>
            <a:ext cx="2122273" cy="2088232"/>
          </a:xfrm>
        </p:spPr>
      </p:pic>
      <p:sp>
        <p:nvSpPr>
          <p:cNvPr id="2" name="Прямоугольник 1"/>
          <p:cNvSpPr/>
          <p:nvPr/>
        </p:nvSpPr>
        <p:spPr>
          <a:xfrm>
            <a:off x="3203848" y="908720"/>
            <a:ext cx="56886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делали на уроке?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Делали фонетическую зарядку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Заканчивали предложения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Составляли диалог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самостоятельно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понравилось?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не получилось?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задание было интересным? Трудным? Самым лёгким?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выставим себе оценки: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работала хорошо.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18864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Подведение итогов. Рефлексия.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8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7053" y="1600200"/>
            <a:ext cx="3118894" cy="4525963"/>
          </a:xfrm>
        </p:spPr>
      </p:pic>
      <p:sp>
        <p:nvSpPr>
          <p:cNvPr id="19" name="Выноска-облако 18"/>
          <p:cNvSpPr/>
          <p:nvPr/>
        </p:nvSpPr>
        <p:spPr>
          <a:xfrm>
            <a:off x="2339752" y="0"/>
            <a:ext cx="4320480" cy="1800200"/>
          </a:xfrm>
          <a:prstGeom prst="cloudCallout">
            <a:avLst>
              <a:gd name="adj1" fmla="val -51887"/>
              <a:gd name="adj2" fmla="val 58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Снежинки тихо падают на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землю…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2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70" y="0"/>
            <a:ext cx="814813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03" y="1323628"/>
            <a:ext cx="814812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39" y="2636912"/>
            <a:ext cx="755576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871" y="4035703"/>
            <a:ext cx="755576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417" y="5377319"/>
            <a:ext cx="755576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4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9992" y="2038002"/>
            <a:ext cx="4038600" cy="326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4716016" y="5301208"/>
            <a:ext cx="3816424" cy="1152128"/>
          </a:xfrm>
          <a:prstGeom prst="flowChartAlternate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Подул ветер. Начинается </a:t>
            </a:r>
            <a:r>
              <a:rPr lang="ru-RU" sz="2400" b="1" dirty="0" smtClean="0"/>
              <a:t>метель…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987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1196752"/>
            <a:ext cx="3168650" cy="3240088"/>
          </a:xfrm>
        </p:spPr>
      </p:pic>
      <p:pic>
        <p:nvPicPr>
          <p:cNvPr id="10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9992" y="2636912"/>
            <a:ext cx="4392488" cy="405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539552" y="261135"/>
            <a:ext cx="2952328" cy="86409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 едут лыжники.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491880" y="964510"/>
            <a:ext cx="3672408" cy="3024336"/>
          </a:xfrm>
          <a:prstGeom prst="cloudCallout">
            <a:avLst>
              <a:gd name="adj1" fmla="val 59601"/>
              <a:gd name="adj2" fmla="val 376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ступила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 наступила.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Ню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ню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жню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Встаю 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лыжню.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536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4624"/>
            <a:ext cx="6156175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6084168" y="188640"/>
            <a:ext cx="2880320" cy="41044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Ба-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бап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-бобслей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санки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быстрей 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83568" y="4725144"/>
            <a:ext cx="4536504" cy="209840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Ха-ха-хоккей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К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победе смелей!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3501009"/>
            <a:ext cx="415277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450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- Как вы думаете, о чём мы сегодня будем говорить на уроке?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2835" y="1600200"/>
            <a:ext cx="717833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602128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Мы будем говорить о зимних видах спорта.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90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Речевая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«Закончи предложения»  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Вся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наша страна ждёт …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03648" y="2492896"/>
            <a:ext cx="295232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059832" y="4653136"/>
            <a:ext cx="5976664" cy="16561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47864" y="479250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Зимнюю Олимпиаду.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1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Зимняя Олимпиада  будет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проходить…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57783" y="1600201"/>
            <a:ext cx="3682761" cy="27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2699792" y="5013176"/>
            <a:ext cx="6192688" cy="13681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63888" y="530120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в городе Сочи.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80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 зимней Олимпиады в Сочи …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26804" y="1579863"/>
            <a:ext cx="6945596" cy="458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226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444</Words>
  <Application>Microsoft Office PowerPoint</Application>
  <PresentationFormat>Экран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- Как вы думаете, о чём мы сегодня будем говорить на уроке?</vt:lpstr>
      <vt:lpstr>Речевая разминка  «Закончи предложения»  </vt:lpstr>
      <vt:lpstr>Зимняя Олимпиада  будет проходить…</vt:lpstr>
      <vt:lpstr>Девиз зимней Олимпиады в Сочи … </vt:lpstr>
      <vt:lpstr>Для занятий зимними видами спорта нужен…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</dc:creator>
  <cp:lastModifiedBy>метод.кабинет</cp:lastModifiedBy>
  <cp:revision>64</cp:revision>
  <cp:lastPrinted>2013-11-19T18:12:58Z</cp:lastPrinted>
  <dcterms:created xsi:type="dcterms:W3CDTF">2013-11-19T17:04:22Z</dcterms:created>
  <dcterms:modified xsi:type="dcterms:W3CDTF">2014-12-16T13:06:39Z</dcterms:modified>
</cp:coreProperties>
</file>