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299"/>
            <a:ext cx="8458200" cy="1928825"/>
          </a:xfrm>
        </p:spPr>
        <p:txBody>
          <a:bodyPr/>
          <a:lstStyle/>
          <a:p>
            <a:pPr algn="ctr"/>
            <a:r>
              <a:rPr lang="ru-RU" dirty="0" smtClean="0"/>
              <a:t>День рождения у Мишутки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5857916" cy="1109658"/>
          </a:xfrm>
        </p:spPr>
        <p:txBody>
          <a:bodyPr/>
          <a:lstStyle/>
          <a:p>
            <a:pPr algn="ctr"/>
            <a:r>
              <a:rPr lang="ru-RU" dirty="0" smtClean="0"/>
              <a:t>Александрова Л.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Белочка в платочке,</a:t>
            </a:r>
          </a:p>
          <a:p>
            <a:r>
              <a:rPr lang="ru-RU" sz="6000" dirty="0" smtClean="0"/>
              <a:t>Припасла она грибочки.</a:t>
            </a:r>
            <a:endParaRPr lang="ru-RU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Енот усатый,</a:t>
            </a:r>
          </a:p>
          <a:p>
            <a:r>
              <a:rPr lang="ru-RU" sz="5400" dirty="0" smtClean="0"/>
              <a:t>А с ним – арбуз пузатый.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Корова Маша</a:t>
            </a:r>
          </a:p>
          <a:p>
            <a:r>
              <a:rPr lang="ru-RU" sz="5400" dirty="0" smtClean="0"/>
              <a:t>С бидоном простокваши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Кабанчик смелый,</a:t>
            </a:r>
          </a:p>
          <a:p>
            <a:r>
              <a:rPr lang="ru-RU" sz="6000" dirty="0" smtClean="0"/>
              <a:t>Принес он желудь спелый.</a:t>
            </a: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С яблоком в корзинке – </a:t>
            </a:r>
          </a:p>
          <a:p>
            <a:r>
              <a:rPr lang="ru-RU" sz="6000" dirty="0" smtClean="0"/>
              <a:t>Притопал еж по тропинке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24288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Цель: Создать праздничное настроение у Мишутки. Поздравление  детей ,которые высказывают свои пожелания:»Будь веселым»,»Будь здоровым»,»Будь послушным».Дети прихорашивают именинника ,прикладывают цветок или значок .Нужно предоставить детям возможность почувствовать насколько радостны подарки, сделанные самими руками.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288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Задачи: Развивать чувство доброты, внимания к имениннику.</a:t>
            </a:r>
          </a:p>
          <a:p>
            <a:pPr>
              <a:buNone/>
            </a:pPr>
            <a:r>
              <a:rPr lang="ru-RU" sz="2400" dirty="0" smtClean="0"/>
              <a:t>2. Показать свою любовь и признательность.</a:t>
            </a:r>
          </a:p>
          <a:p>
            <a:pPr>
              <a:buNone/>
            </a:pPr>
            <a:r>
              <a:rPr lang="ru-RU" sz="2400" dirty="0" smtClean="0"/>
              <a:t>3. Поздравления должно быть в самых различных жанрах: в стихах, песенке, рисунке.</a:t>
            </a:r>
          </a:p>
          <a:p>
            <a:pPr>
              <a:buNone/>
            </a:pPr>
            <a:r>
              <a:rPr lang="ru-RU" sz="2400" dirty="0" smtClean="0"/>
              <a:t>4. Показать мишутке, что – то интересное.</a:t>
            </a:r>
          </a:p>
          <a:p>
            <a:pPr>
              <a:buNone/>
            </a:pPr>
            <a:r>
              <a:rPr lang="ru-RU" sz="2400" dirty="0" smtClean="0"/>
              <a:t>Оборудование: мишка, зайка ,лиса ,бурундук, волк ,белочка, енот ,корова, кабанчик .еж, мышка. 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Медленным шажком – </a:t>
            </a:r>
          </a:p>
          <a:p>
            <a:r>
              <a:rPr lang="ru-RU" sz="4400" dirty="0" smtClean="0"/>
              <a:t>Пришел Мышонок с пирожком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Вот как много угощенья!</a:t>
            </a:r>
          </a:p>
          <a:p>
            <a:r>
              <a:rPr lang="ru-RU" sz="5400" dirty="0" smtClean="0"/>
              <a:t>Вкусным будет день рожденья!</a:t>
            </a:r>
            <a:endParaRPr lang="ru-RU" sz="5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1.Песня «К сожаленью день рожденья только раз в году.</a:t>
            </a:r>
          </a:p>
          <a:p>
            <a:r>
              <a:rPr lang="ru-RU" dirty="0" smtClean="0"/>
              <a:t>2. Танец с Мишуткой.</a:t>
            </a:r>
          </a:p>
          <a:p>
            <a:r>
              <a:rPr lang="ru-RU" dirty="0" smtClean="0"/>
              <a:t>3. Игра «пирожок».</a:t>
            </a:r>
          </a:p>
          <a:p>
            <a:r>
              <a:rPr lang="ru-RU" dirty="0" smtClean="0"/>
              <a:t>4. Хоровод « Из – под дуба!»</a:t>
            </a:r>
          </a:p>
          <a:p>
            <a:r>
              <a:rPr lang="ru-RU" dirty="0" smtClean="0"/>
              <a:t>5. Песня – хоровод «Каравай»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 день рожденья к Мишке – другу</a:t>
            </a:r>
          </a:p>
          <a:p>
            <a:r>
              <a:rPr lang="ru-RU" sz="4800" dirty="0" smtClean="0"/>
              <a:t>Шли зверята друг за другом.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Зайка ловкий </a:t>
            </a:r>
          </a:p>
          <a:p>
            <a:r>
              <a:rPr lang="ru-RU" sz="5400" dirty="0" smtClean="0"/>
              <a:t>Пришел с пучком морковки.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 smtClean="0"/>
          </a:p>
          <a:p>
            <a:pPr>
              <a:buNone/>
            </a:pPr>
            <a:r>
              <a:rPr lang="ru-RU" sz="4800" dirty="0" smtClean="0"/>
              <a:t>Лиса – соседка</a:t>
            </a:r>
          </a:p>
          <a:p>
            <a:pPr>
              <a:buNone/>
            </a:pPr>
            <a:r>
              <a:rPr lang="ru-RU" sz="4800" dirty="0" smtClean="0"/>
              <a:t>С малиновой конфеткой.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Был Волчонок,</a:t>
            </a:r>
          </a:p>
          <a:p>
            <a:r>
              <a:rPr lang="ru-RU" sz="5400" dirty="0" smtClean="0"/>
              <a:t>Меда он катил бочонок.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</TotalTime>
  <Words>260</Words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День рождения у Мишутки</vt:lpstr>
      <vt:lpstr>Цель: Создать праздничное настроение у Мишутки. Поздравление  детей ,которые высказывают свои пожелания:»Будь веселым»,»Будь здоровым»,»Будь послушным».Дети прихорашивают именинника ,прикладывают цветок или значок .Нужно предоставить детям возможность почувствовать насколько радостны подарки, сделанные самими руками.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</dc:title>
  <dc:creator>Людмила Александрова</dc:creator>
  <cp:lastModifiedBy>lenapishet@ya.ru</cp:lastModifiedBy>
  <cp:revision>15</cp:revision>
  <dcterms:created xsi:type="dcterms:W3CDTF">2014-02-26T09:09:45Z</dcterms:created>
  <dcterms:modified xsi:type="dcterms:W3CDTF">2014-11-07T10:10:36Z</dcterms:modified>
</cp:coreProperties>
</file>