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Александрова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Л. В.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480"/>
            <a:ext cx="8458200" cy="24288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Презентация</a:t>
            </a:r>
          </a:p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« Пальчиковые игры»</a:t>
            </a:r>
          </a:p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( для детей раннего возраста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5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Два бельчонка, съев обед,</a:t>
            </a:r>
          </a:p>
          <a:p>
            <a:r>
              <a:rPr lang="ru-RU" sz="3600" dirty="0" smtClean="0"/>
              <a:t>Сели на велосипед.</a:t>
            </a:r>
          </a:p>
          <a:p>
            <a:r>
              <a:rPr lang="ru-RU" sz="3600" dirty="0" smtClean="0"/>
              <a:t>Но они совсем не знали,</a:t>
            </a:r>
          </a:p>
          <a:p>
            <a:r>
              <a:rPr lang="ru-RU" sz="3600" dirty="0" smtClean="0"/>
              <a:t>Как же им крутить педали.</a:t>
            </a:r>
          </a:p>
          <a:p>
            <a:r>
              <a:rPr lang="ru-RU" sz="3600" dirty="0" smtClean="0"/>
              <a:t>( лечь на пол крутить ножками)</a:t>
            </a:r>
          </a:p>
          <a:p>
            <a:r>
              <a:rPr lang="ru-RU" sz="3600" dirty="0" smtClean="0"/>
              <a:t>Песня « Вот как мы умеем»</a:t>
            </a:r>
            <a:endParaRPr lang="ru-RU" sz="36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5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Бурый мишка косолапый</a:t>
            </a:r>
          </a:p>
          <a:p>
            <a:r>
              <a:rPr lang="ru-RU" sz="3600" dirty="0" smtClean="0"/>
              <a:t>Встал на все четыре лапы.</a:t>
            </a:r>
          </a:p>
          <a:p>
            <a:r>
              <a:rPr lang="ru-RU" sz="3600" dirty="0" smtClean="0"/>
              <a:t>Ты на мишку погляди</a:t>
            </a:r>
          </a:p>
          <a:p>
            <a:r>
              <a:rPr lang="ru-RU" sz="3600" dirty="0" smtClean="0"/>
              <a:t>И, как мишка, походи</a:t>
            </a:r>
          </a:p>
          <a:p>
            <a:r>
              <a:rPr lang="ru-RU" sz="3600" dirty="0" smtClean="0"/>
              <a:t>( стать на ноги и поставить руки на пол)</a:t>
            </a:r>
          </a:p>
          <a:p>
            <a:r>
              <a:rPr lang="ru-RU" sz="3600" dirty="0" smtClean="0"/>
              <a:t>« Игра с мишкой» муз. Тиличеевой.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50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Жил лисенок непослушный,</a:t>
            </a:r>
          </a:p>
          <a:p>
            <a:r>
              <a:rPr lang="ru-RU" sz="4000" dirty="0" smtClean="0"/>
              <a:t>Не хотел он кашу кушать.</a:t>
            </a:r>
          </a:p>
          <a:p>
            <a:r>
              <a:rPr lang="ru-RU" sz="4000" dirty="0" smtClean="0"/>
              <a:t>Надо маму с папой слушать.</a:t>
            </a:r>
          </a:p>
          <a:p>
            <a:r>
              <a:rPr lang="ru-RU" sz="4000" dirty="0" smtClean="0"/>
              <a:t>Покажи, как надо кушать.</a:t>
            </a:r>
          </a:p>
          <a:p>
            <a:r>
              <a:rPr lang="ru-RU" sz="4000" dirty="0" smtClean="0"/>
              <a:t>( движение ложкой)</a:t>
            </a:r>
          </a:p>
          <a:p>
            <a:r>
              <a:rPr lang="ru-RU" sz="4000" dirty="0" smtClean="0"/>
              <a:t>Пьеса « Лиса» муз. </a:t>
            </a:r>
            <a:r>
              <a:rPr lang="ru-RU" sz="4000" dirty="0" err="1" smtClean="0"/>
              <a:t>Мильмана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</a:t>
            </a:r>
            <a:r>
              <a:rPr lang="ru-RU" sz="2400" dirty="0" smtClean="0"/>
              <a:t>: Развитие музыкального слуха и координаций движений в игровой форме.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1. Развитие общей моторики</a:t>
            </a:r>
          </a:p>
          <a:p>
            <a:r>
              <a:rPr lang="ru-RU" dirty="0" smtClean="0"/>
              <a:t>2. Развитие внимания</a:t>
            </a:r>
          </a:p>
          <a:p>
            <a:r>
              <a:rPr lang="ru-RU" dirty="0" smtClean="0"/>
              <a:t>3. Развитие памяти</a:t>
            </a:r>
          </a:p>
          <a:p>
            <a:r>
              <a:rPr lang="ru-RU" dirty="0" smtClean="0"/>
              <a:t>4. Развитие чувства ритма</a:t>
            </a:r>
          </a:p>
          <a:p>
            <a:r>
              <a:rPr lang="ru-RU" dirty="0" smtClean="0"/>
              <a:t>5. Работа над координацией рук и пальцев.</a:t>
            </a: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Бабочка красиво пляшет.</a:t>
            </a:r>
          </a:p>
          <a:p>
            <a:r>
              <a:rPr lang="ru-RU" sz="4400" dirty="0" smtClean="0"/>
              <a:t>Быстро крылышками машет,</a:t>
            </a:r>
          </a:p>
          <a:p>
            <a:r>
              <a:rPr lang="ru-RU" sz="4400" dirty="0" smtClean="0"/>
              <a:t>Ты руками помаши</a:t>
            </a:r>
          </a:p>
          <a:p>
            <a:r>
              <a:rPr lang="ru-RU" sz="4400" dirty="0" smtClean="0"/>
              <a:t>И как бабочка спляши.</a:t>
            </a:r>
          </a:p>
          <a:p>
            <a:r>
              <a:rPr lang="ru-RU" sz="4400" dirty="0" smtClean="0"/>
              <a:t>( машут ручками) муз. П. </a:t>
            </a:r>
            <a:r>
              <a:rPr lang="ru-RU" sz="4400" dirty="0" err="1" smtClean="0"/>
              <a:t>Мориа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50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Зайка серый на опушке</a:t>
            </a:r>
          </a:p>
          <a:p>
            <a:r>
              <a:rPr lang="ru-RU" sz="4400" dirty="0" smtClean="0"/>
              <a:t>Навострил большие ушки.</a:t>
            </a:r>
          </a:p>
          <a:p>
            <a:r>
              <a:rPr lang="ru-RU" sz="4400" dirty="0" smtClean="0"/>
              <a:t>Сделай ушки, как у зайки,</a:t>
            </a:r>
          </a:p>
          <a:p>
            <a:r>
              <a:rPr lang="ru-RU" sz="4400" dirty="0" smtClean="0"/>
              <a:t>И попрыгай по лужайке.</a:t>
            </a:r>
          </a:p>
          <a:p>
            <a:r>
              <a:rPr lang="ru-RU" sz="4400" dirty="0" smtClean="0"/>
              <a:t>( показать ушки и попрыгать)</a:t>
            </a:r>
          </a:p>
          <a:p>
            <a:r>
              <a:rPr lang="ru-RU" sz="4400" dirty="0" smtClean="0"/>
              <a:t>Песня « Серый зайка»</a:t>
            </a:r>
            <a:endParaRPr lang="ru-RU" sz="44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5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Воробушки – хлопаем в ладоши</a:t>
            </a:r>
          </a:p>
          <a:p>
            <a:r>
              <a:rPr lang="ru-RU" sz="4800" dirty="0" smtClean="0"/>
              <a:t>Песня « Воробушки» И, Понамарева.</a:t>
            </a:r>
            <a:endParaRPr lang="ru-RU" sz="48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5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Быстро прыгая по кочкам,</a:t>
            </a:r>
          </a:p>
          <a:p>
            <a:r>
              <a:rPr lang="ru-RU" sz="3600" dirty="0" smtClean="0"/>
              <a:t>Лягушонок рвал цветочки.</a:t>
            </a:r>
          </a:p>
          <a:p>
            <a:r>
              <a:rPr lang="ru-RU" sz="3600" dirty="0" smtClean="0"/>
              <a:t>На него ты посмотри</a:t>
            </a:r>
          </a:p>
          <a:p>
            <a:r>
              <a:rPr lang="ru-RU" sz="3600" dirty="0" smtClean="0"/>
              <a:t>И попробуй, повтори.</a:t>
            </a:r>
          </a:p>
          <a:p>
            <a:r>
              <a:rPr lang="ru-RU" sz="3600" dirty="0" smtClean="0"/>
              <a:t>Песня « Лягушки» муз. </a:t>
            </a:r>
            <a:r>
              <a:rPr lang="ru-RU" sz="3600" dirty="0" err="1" smtClean="0"/>
              <a:t>Картушиной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( прыжки на двух ногах и присесть)</a:t>
            </a:r>
            <a:endParaRPr lang="ru-RU" sz="36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266</Words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Александрова  Л. В.</vt:lpstr>
      <vt:lpstr>Цель: Развитие музыкального слуха и координаций движений в игровой форме.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Александрова  Л. В.</dc:title>
  <dc:creator>Людмила Александрова</dc:creator>
  <cp:lastModifiedBy>lenapishet@ya.ru</cp:lastModifiedBy>
  <cp:revision>6</cp:revision>
  <dcterms:created xsi:type="dcterms:W3CDTF">2014-03-27T14:16:36Z</dcterms:created>
  <dcterms:modified xsi:type="dcterms:W3CDTF">2014-11-07T10:40:54Z</dcterms:modified>
</cp:coreProperties>
</file>