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7" r:id="rId3"/>
    <p:sldId id="259" r:id="rId4"/>
    <p:sldId id="268" r:id="rId5"/>
    <p:sldId id="266" r:id="rId6"/>
    <p:sldId id="258" r:id="rId7"/>
    <p:sldId id="265" r:id="rId8"/>
    <p:sldId id="257" r:id="rId9"/>
    <p:sldId id="264" r:id="rId10"/>
    <p:sldId id="273" r:id="rId11"/>
    <p:sldId id="271" r:id="rId12"/>
    <p:sldId id="270" r:id="rId13"/>
    <p:sldId id="272" r:id="rId14"/>
    <p:sldId id="263" r:id="rId15"/>
    <p:sldId id="269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370F-2D97-413D-B173-94DFF027D308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AD9F-1E3A-4313-A268-DBCBBC241D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370F-2D97-413D-B173-94DFF027D308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AD9F-1E3A-4313-A268-DBCBBC241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370F-2D97-413D-B173-94DFF027D308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AD9F-1E3A-4313-A268-DBCBBC241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A5370F-2D97-413D-B173-94DFF027D308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795AD9F-1E3A-4313-A268-DBCBBC241D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370F-2D97-413D-B173-94DFF027D308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AD9F-1E3A-4313-A268-DBCBBC241D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370F-2D97-413D-B173-94DFF027D308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AD9F-1E3A-4313-A268-DBCBBC241D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AD9F-1E3A-4313-A268-DBCBBC241D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370F-2D97-413D-B173-94DFF027D308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370F-2D97-413D-B173-94DFF027D308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AD9F-1E3A-4313-A268-DBCBBC241D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370F-2D97-413D-B173-94DFF027D308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AD9F-1E3A-4313-A268-DBCBBC241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A5370F-2D97-413D-B173-94DFF027D308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95AD9F-1E3A-4313-A268-DBCBBC241D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370F-2D97-413D-B173-94DFF027D308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AD9F-1E3A-4313-A268-DBCBBC241D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A5370F-2D97-413D-B173-94DFF027D308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795AD9F-1E3A-4313-A268-DBCBBC241D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cut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87;&#1088;&#1077;&#1079;&#1077;&#1085;&#1090;&#1072;&#1094;&#1080;&#1103;%20&#1088;&#1077;&#1087;&#1088;&#1077;&#1089;&#1089;&#1080;&#1103;\&#1056;&#8216;&#1056;&#181;&#1057;&#8218;&#1057;&#8230;&#1056;&#1109;&#1056;&#1030;&#1056;&#181;&#1056;&#1029;_-_&#1056;&#8250;&#1057;&#1107;&#1056;&#1029;&#1056;&#1029;&#1056;&#176;&#1057;&#1039;_&#1056;&#1038;&#1056;&#1109;&#1056;&#1029;&#1056;&#176;&#1057;&#8218;&#1056;&#176;_(www.notamusic.net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123\&#1056;&#1072;&#1073;&#1086;&#1095;&#1080;&#1081;%20&#1089;&#1090;&#1086;&#1083;\&#1050;&#1083;&#1072;&#1089;&#1089;&#1080;&#1095;&#1077;&#1089;&#1082;&#1072;&#1103;%20&#1084;&#1091;&#1079;&#1099;&#1082;&#1072;%20-%20...&#1080;&#1079;%20&#1082;_&#1092;%20&#1055;&#1088;&#1086;&#1092;&#1077;&#1089;&#1089;&#1080;&#1086;&#1085;&#1072;&#1083;%20(mp3ostrov.com).mp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500306"/>
            <a:ext cx="8305800" cy="1981200"/>
          </a:xfrm>
        </p:spPr>
        <p:txBody>
          <a:bodyPr/>
          <a:lstStyle/>
          <a:p>
            <a:r>
              <a:rPr lang="ru-RU" sz="7200" dirty="0" err="1" smtClean="0"/>
              <a:t>Уымӕн   </a:t>
            </a:r>
            <a:br>
              <a:rPr lang="ru-RU" sz="7200" dirty="0" err="1" smtClean="0"/>
            </a:br>
            <a:r>
              <a:rPr lang="ru-RU" sz="7200" dirty="0" err="1" smtClean="0"/>
              <a:t>ферох</a:t>
            </a:r>
            <a:r>
              <a:rPr lang="ru-RU" sz="7200" dirty="0" smtClean="0"/>
              <a:t> </a:t>
            </a:r>
            <a:br>
              <a:rPr lang="ru-RU" sz="7200" dirty="0" smtClean="0"/>
            </a:br>
            <a:r>
              <a:rPr lang="ru-RU" sz="7200" dirty="0" err="1" smtClean="0"/>
              <a:t>кӕнӕн нӕй</a:t>
            </a:r>
            <a:endParaRPr lang="ru-RU" sz="7200" dirty="0"/>
          </a:p>
        </p:txBody>
      </p:sp>
      <p:pic>
        <p:nvPicPr>
          <p:cNvPr id="5" name="Р‘РµС‚С…РѕРІРµРЅ_-_Р›СѓРЅРЅР°СЏ_РЎРѕРЅР°С‚Р°_(www.notamusic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062418"/>
          </a:xfrm>
        </p:spPr>
        <p:txBody>
          <a:bodyPr>
            <a:normAutofit/>
          </a:bodyPr>
          <a:lstStyle/>
          <a:p>
            <a:r>
              <a:rPr lang="ru-RU" sz="4400" b="1" dirty="0" err="1" smtClean="0"/>
              <a:t>Беджызаты</a:t>
            </a:r>
            <a:r>
              <a:rPr lang="ru-RU" sz="4400" b="1" dirty="0" smtClean="0"/>
              <a:t> 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Чермен</a:t>
            </a:r>
            <a:endParaRPr lang="ru-RU" sz="4400" b="1" dirty="0"/>
          </a:p>
        </p:txBody>
      </p:sp>
      <p:pic>
        <p:nvPicPr>
          <p:cNvPr id="5122" name="Picture 2" descr="C:\Documents and Settings\123\Рабочий стол\репрессии\Беджызаты,_Чермен_Давидови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357298"/>
            <a:ext cx="3714776" cy="52146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36838"/>
            <a:ext cx="8229600" cy="1143000"/>
          </a:xfrm>
        </p:spPr>
        <p:txBody>
          <a:bodyPr/>
          <a:lstStyle/>
          <a:p>
            <a:r>
              <a:rPr lang="ru-RU">
                <a:solidFill>
                  <a:srgbClr val="663300"/>
                </a:solidFill>
              </a:rPr>
              <a:t>.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3563938" y="3068638"/>
            <a:ext cx="5843587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pic>
        <p:nvPicPr>
          <p:cNvPr id="90116" name="Picture 4" descr="н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286124"/>
            <a:ext cx="3994150" cy="3273425"/>
          </a:xfrm>
          <a:prstGeom prst="rect">
            <a:avLst/>
          </a:prstGeom>
          <a:noFill/>
        </p:spPr>
      </p:pic>
      <p:pic>
        <p:nvPicPr>
          <p:cNvPr id="90117" name="Picture 5" descr="C:\Documents and Settings\123\Рабочий стол\репрессии\iги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3403811" cy="4714908"/>
          </a:xfrm>
          <a:prstGeom prst="rect">
            <a:avLst/>
          </a:prstGeom>
          <a:noFill/>
        </p:spPr>
      </p:pic>
      <p:pic>
        <p:nvPicPr>
          <p:cNvPr id="4098" name="Picture 2" descr="C:\Documents and Settings\123\Рабочий стол\репрессии\max_dug_2002_06гин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1071546"/>
            <a:ext cx="1255713" cy="20510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71604" y="642918"/>
            <a:ext cx="5357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Барахъты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Гино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3268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Илас</a:t>
            </a:r>
            <a:r>
              <a:rPr lang="ru-RU" dirty="0" smtClean="0"/>
              <a:t> </a:t>
            </a:r>
            <a:r>
              <a:rPr lang="ru-RU" dirty="0" err="1" smtClean="0"/>
              <a:t>Æрнигон- </a:t>
            </a:r>
            <a:r>
              <a:rPr lang="ru-RU" dirty="0" smtClean="0"/>
              <a:t>«</a:t>
            </a:r>
            <a:r>
              <a:rPr lang="ru-RU" dirty="0" err="1" smtClean="0"/>
              <a:t>ф</a:t>
            </a:r>
            <a:r>
              <a:rPr lang="en-US" dirty="0" smtClean="0"/>
              <a:t>æ</a:t>
            </a:r>
            <a:r>
              <a:rPr lang="ru-RU" dirty="0" err="1" smtClean="0"/>
              <a:t>рыст</a:t>
            </a:r>
            <a:r>
              <a:rPr lang="ru-RU" dirty="0" smtClean="0"/>
              <a:t> м</a:t>
            </a:r>
            <a:r>
              <a:rPr lang="en-US" sz="4000" dirty="0" smtClean="0"/>
              <a:t>æ</a:t>
            </a:r>
            <a:r>
              <a:rPr lang="ru-RU" dirty="0" smtClean="0"/>
              <a:t> </a:t>
            </a:r>
            <a:r>
              <a:rPr lang="ru-RU" dirty="0" err="1" smtClean="0"/>
              <a:t>сонт</a:t>
            </a:r>
            <a:r>
              <a:rPr lang="ru-RU" dirty="0" smtClean="0"/>
              <a:t>  </a:t>
            </a:r>
            <a:r>
              <a:rPr lang="ru-RU" dirty="0" err="1" smtClean="0"/>
              <a:t>з</a:t>
            </a:r>
            <a:r>
              <a:rPr lang="en-US" dirty="0" smtClean="0"/>
              <a:t>æ</a:t>
            </a:r>
            <a:r>
              <a:rPr lang="ru-RU" dirty="0" err="1" smtClean="0"/>
              <a:t>рд</a:t>
            </a:r>
            <a:r>
              <a:rPr lang="en-US" dirty="0" smtClean="0"/>
              <a:t>æ</a:t>
            </a:r>
            <a:r>
              <a:rPr lang="ru-RU" dirty="0" smtClean="0"/>
              <a:t>…»</a:t>
            </a:r>
            <a:endParaRPr lang="ru-RU" dirty="0"/>
          </a:p>
        </p:txBody>
      </p:sp>
      <p:pic>
        <p:nvPicPr>
          <p:cNvPr id="8194" name="Picture 2" descr="C:\Documents and Settings\123\Рабочий стол\репрессии\ла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714776" cy="51816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</a:t>
            </a:r>
            <a:r>
              <a:rPr lang="en-US" dirty="0" smtClean="0"/>
              <a:t>æ</a:t>
            </a:r>
            <a:r>
              <a:rPr lang="ru-RU" dirty="0" err="1" smtClean="0"/>
              <a:t>доаты</a:t>
            </a:r>
            <a:r>
              <a:rPr lang="ru-RU" dirty="0" smtClean="0"/>
              <a:t> </a:t>
            </a:r>
            <a:r>
              <a:rPr lang="ru-RU" dirty="0" err="1" smtClean="0"/>
              <a:t>Хъазыбег</a:t>
            </a:r>
            <a:endParaRPr lang="ru-RU" dirty="0"/>
          </a:p>
        </p:txBody>
      </p:sp>
      <p:pic>
        <p:nvPicPr>
          <p:cNvPr id="9218" name="Picture 2" descr="C:\Documents and Settings\123\Рабочий стол\репрессии\ое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714488"/>
            <a:ext cx="5929354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img12.nnm.ru/3/5/0/5/e/f3f9ced9343dfa876f0ba922b20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0"/>
            <a:ext cx="5143501" cy="63579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123\Рабочий стол\репрессии\цоц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74" cy="6357982"/>
          </a:xfrm>
          <a:prstGeom prst="rect">
            <a:avLst/>
          </a:prstGeom>
          <a:noFill/>
        </p:spPr>
      </p:pic>
      <p:pic>
        <p:nvPicPr>
          <p:cNvPr id="4" name="Picture 2" descr="C:\Documents and Settings\123\Рабочий стол\репрессии\max_dug_2002_06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Дзесты</a:t>
            </a:r>
            <a:r>
              <a:rPr lang="ru-RU" dirty="0" smtClean="0"/>
              <a:t> </a:t>
            </a:r>
            <a:r>
              <a:rPr lang="ru-RU" dirty="0" err="1" smtClean="0"/>
              <a:t>Куыдз</a:t>
            </a:r>
            <a:r>
              <a:rPr lang="en-US" dirty="0" smtClean="0"/>
              <a:t>æ</a:t>
            </a:r>
            <a:r>
              <a:rPr lang="ru-RU" dirty="0" smtClean="0"/>
              <a:t>г</a:t>
            </a:r>
            <a:endParaRPr lang="ru-RU" dirty="0"/>
          </a:p>
        </p:txBody>
      </p:sp>
      <p:pic>
        <p:nvPicPr>
          <p:cNvPr id="6146" name="Picture 2" descr="C:\Documents and Settings\123\Рабочий стол\репрессии\Дзесов,_Кудзаг_Габрело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3143273" cy="4786711"/>
          </a:xfrm>
          <a:prstGeom prst="rect">
            <a:avLst/>
          </a:prstGeom>
          <a:noFill/>
        </p:spPr>
      </p:pic>
      <p:pic>
        <p:nvPicPr>
          <p:cNvPr id="6147" name="Picture 3" descr="C:\Documents and Settings\123\Рабочий стол\репрессии\Дзесов-книг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214554"/>
            <a:ext cx="30480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123\Рабочий стол\репрессии\Дзесов-с-писателями-19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123\Рабочий стол\репрессии\созырыхъ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1500198" cy="2860094"/>
          </a:xfrm>
          <a:prstGeom prst="rect">
            <a:avLst/>
          </a:prstGeom>
          <a:noFill/>
        </p:spPr>
      </p:pic>
      <p:pic>
        <p:nvPicPr>
          <p:cNvPr id="10243" name="Picture 3" descr="C:\Documents and Settings\123\Рабочий стол\репрессии\фарни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786190"/>
            <a:ext cx="1714512" cy="2755697"/>
          </a:xfrm>
          <a:prstGeom prst="rect">
            <a:avLst/>
          </a:prstGeom>
          <a:noFill/>
        </p:spPr>
      </p:pic>
      <p:pic>
        <p:nvPicPr>
          <p:cNvPr id="10244" name="Picture 4" descr="C:\Documents and Settings\123\Рабочий стол\малиты георгий\27042012185.jpg"/>
          <p:cNvPicPr>
            <a:picLocks noChangeAspect="1" noChangeArrowheads="1"/>
          </p:cNvPicPr>
          <p:nvPr/>
        </p:nvPicPr>
        <p:blipFill>
          <a:blip r:embed="rId4" cstate="print"/>
          <a:srcRect l="6552" t="8408" r="14822" b="9192"/>
          <a:stretch>
            <a:fillRect/>
          </a:stretch>
        </p:blipFill>
        <p:spPr bwMode="auto">
          <a:xfrm>
            <a:off x="2285984" y="1643050"/>
            <a:ext cx="4286280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23\Рабочий стол\репрессии\f6ee295e17f7a1c733c45b8a6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C:\Documents and Settings\123\Рабочий стол\репрессии\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008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http://lesimagesdesdictateurs.l.e.pic.centerblog.net/n40r5kr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492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23\Рабочий стол\репрессии\5275-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736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23\Рабочий стол\вов\x_813964c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Классическая музыка - ...из к_ф Профессионал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285728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1000108"/>
            <a:ext cx="77153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Уӕ сыгъдӕг фӕллой хӕлар уӕд </a:t>
            </a:r>
            <a:r>
              <a:rPr lang="ru-RU" sz="3200" dirty="0" smtClean="0"/>
              <a:t>, </a:t>
            </a:r>
            <a:r>
              <a:rPr lang="ru-RU" sz="3200" dirty="0" err="1" smtClean="0"/>
              <a:t>уӕ цард</a:t>
            </a:r>
            <a:r>
              <a:rPr lang="ru-RU" sz="3200" dirty="0" smtClean="0"/>
              <a:t> </a:t>
            </a:r>
            <a:r>
              <a:rPr lang="ru-RU" sz="3200" dirty="0" err="1" smtClean="0"/>
              <a:t>нывондӕн кӕмӕн хастат</a:t>
            </a:r>
            <a:r>
              <a:rPr lang="ru-RU" sz="3200" dirty="0" smtClean="0"/>
              <a:t>, </a:t>
            </a:r>
            <a:r>
              <a:rPr lang="ru-RU" sz="3200" dirty="0" err="1" smtClean="0"/>
              <a:t>уыцы</a:t>
            </a:r>
            <a:r>
              <a:rPr lang="ru-RU" sz="3200" dirty="0" smtClean="0"/>
              <a:t> </a:t>
            </a:r>
            <a:r>
              <a:rPr lang="ru-RU" sz="3200" dirty="0" err="1" smtClean="0"/>
              <a:t>ирон</a:t>
            </a:r>
            <a:r>
              <a:rPr lang="ru-RU" sz="3200" dirty="0" smtClean="0"/>
              <a:t> </a:t>
            </a:r>
            <a:r>
              <a:rPr lang="ru-RU" sz="3200" dirty="0" err="1" smtClean="0"/>
              <a:t>адӕмӕн </a:t>
            </a:r>
            <a:r>
              <a:rPr lang="ru-RU" sz="3200" dirty="0" smtClean="0"/>
              <a:t>, </a:t>
            </a:r>
            <a:r>
              <a:rPr lang="ru-RU" sz="3200" dirty="0" err="1" smtClean="0"/>
              <a:t>нӕ фарны</a:t>
            </a:r>
            <a:r>
              <a:rPr lang="ru-RU" sz="3200" dirty="0" smtClean="0"/>
              <a:t> </a:t>
            </a:r>
            <a:r>
              <a:rPr lang="ru-RU" sz="3200" dirty="0" err="1" smtClean="0"/>
              <a:t>лӕгтӕ </a:t>
            </a:r>
            <a:r>
              <a:rPr lang="ru-RU" sz="3200" dirty="0" smtClean="0"/>
              <a:t>, </a:t>
            </a:r>
            <a:r>
              <a:rPr lang="ru-RU" sz="3200" dirty="0" err="1" smtClean="0"/>
              <a:t>нӕ хӕрзӕджытӕ.</a:t>
            </a:r>
            <a:r>
              <a:rPr lang="ru-RU" sz="3200" dirty="0" smtClean="0"/>
              <a:t> </a:t>
            </a:r>
            <a:r>
              <a:rPr lang="ru-RU" sz="3200" dirty="0" err="1" smtClean="0"/>
              <a:t>Сымахыл</a:t>
            </a:r>
            <a:r>
              <a:rPr lang="ru-RU" sz="3200" dirty="0" smtClean="0"/>
              <a:t> </a:t>
            </a:r>
            <a:r>
              <a:rPr lang="ru-RU" sz="3200" dirty="0" err="1" smtClean="0"/>
              <a:t>цы</a:t>
            </a:r>
            <a:r>
              <a:rPr lang="ru-RU" sz="3200" dirty="0" smtClean="0"/>
              <a:t> </a:t>
            </a:r>
            <a:r>
              <a:rPr lang="ru-RU" sz="3200" dirty="0" err="1" smtClean="0"/>
              <a:t>ӕ</a:t>
            </a:r>
            <a:r>
              <a:rPr lang="ru-RU" sz="3200" dirty="0" err="1" smtClean="0"/>
              <a:t>вирхъау </a:t>
            </a:r>
            <a:r>
              <a:rPr lang="ru-RU" sz="3200" dirty="0" err="1" smtClean="0"/>
              <a:t>замантӕ скодта</a:t>
            </a:r>
            <a:r>
              <a:rPr lang="ru-RU" sz="3200" dirty="0" smtClean="0"/>
              <a:t>, </a:t>
            </a:r>
            <a:r>
              <a:rPr lang="ru-RU" sz="3200" dirty="0" err="1" smtClean="0"/>
              <a:t>ахӕм  замантӕй Хуыцау</a:t>
            </a:r>
            <a:r>
              <a:rPr lang="ru-RU" sz="3200" dirty="0" smtClean="0"/>
              <a:t> </a:t>
            </a:r>
            <a:r>
              <a:rPr lang="ru-RU" sz="3200" dirty="0" err="1" smtClean="0"/>
              <a:t>хызт</a:t>
            </a:r>
            <a:r>
              <a:rPr lang="ru-RU" sz="3200" dirty="0" smtClean="0"/>
              <a:t> </a:t>
            </a:r>
            <a:r>
              <a:rPr lang="ru-RU" sz="3200" dirty="0" err="1" smtClean="0"/>
              <a:t>уадзӕд байзӕддӕгты!</a:t>
            </a:r>
            <a:endParaRPr lang="ru-RU" sz="3200" dirty="0" smtClean="0"/>
          </a:p>
          <a:p>
            <a:r>
              <a:rPr lang="ru-RU" sz="3200" dirty="0" smtClean="0"/>
              <a:t>                                    </a:t>
            </a:r>
            <a:r>
              <a:rPr lang="ru-RU" sz="3200" dirty="0" err="1" smtClean="0"/>
              <a:t>Хъодзаты</a:t>
            </a:r>
            <a:r>
              <a:rPr lang="ru-RU" sz="3200" dirty="0" smtClean="0"/>
              <a:t> </a:t>
            </a:r>
            <a:r>
              <a:rPr lang="en-US" sz="3200" dirty="0" smtClean="0"/>
              <a:t>Æ</a:t>
            </a:r>
            <a:r>
              <a:rPr lang="ru-RU" sz="3200" dirty="0" err="1" smtClean="0"/>
              <a:t>хсар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www.belokuriha-online.ru/_fr/6/1898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51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de.rian.ru/images/25710/12/2571012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7678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4505/leon-maksimow.24/0_3ade1_7acb962a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28604"/>
            <a:ext cx="4643438" cy="60722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</TotalTime>
  <Words>70</Words>
  <Application>Microsoft Office PowerPoint</Application>
  <PresentationFormat>Экран (4:3)</PresentationFormat>
  <Paragraphs>11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Уымӕн    ферох  кӕнӕн нӕй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Беджызаты  Чермен</vt:lpstr>
      <vt:lpstr>.</vt:lpstr>
      <vt:lpstr>Илас Æрнигон- «фæрыст мæ сонт  зæрдæ…»</vt:lpstr>
      <vt:lpstr>Бæдоаты Хъазыбег</vt:lpstr>
      <vt:lpstr>Слайд 14</vt:lpstr>
      <vt:lpstr>Слайд 15</vt:lpstr>
      <vt:lpstr>Дзесты Куыдзæг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Вика</dc:creator>
  <cp:lastModifiedBy>fujitsu</cp:lastModifiedBy>
  <cp:revision>11</cp:revision>
  <dcterms:created xsi:type="dcterms:W3CDTF">2012-11-29T18:58:38Z</dcterms:created>
  <dcterms:modified xsi:type="dcterms:W3CDTF">2013-05-05T19:11:52Z</dcterms:modified>
</cp:coreProperties>
</file>