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8C2D-235F-4C4B-A6F1-076769CCEA8D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668529-6FBB-458D-B5BC-B6C2F860DA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8C2D-235F-4C4B-A6F1-076769CCEA8D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8529-6FBB-458D-B5BC-B6C2F860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6668529-6FBB-458D-B5BC-B6C2F860DA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8C2D-235F-4C4B-A6F1-076769CCEA8D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8C2D-235F-4C4B-A6F1-076769CCEA8D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6668529-6FBB-458D-B5BC-B6C2F860DA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8C2D-235F-4C4B-A6F1-076769CCEA8D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668529-6FBB-458D-B5BC-B6C2F860DA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CF8C2D-235F-4C4B-A6F1-076769CCEA8D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8529-6FBB-458D-B5BC-B6C2F860DA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8C2D-235F-4C4B-A6F1-076769CCEA8D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6668529-6FBB-458D-B5BC-B6C2F860DA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8C2D-235F-4C4B-A6F1-076769CCEA8D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6668529-6FBB-458D-B5BC-B6C2F860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8C2D-235F-4C4B-A6F1-076769CCEA8D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668529-6FBB-458D-B5BC-B6C2F860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668529-6FBB-458D-B5BC-B6C2F860DA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8C2D-235F-4C4B-A6F1-076769CCEA8D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6668529-6FBB-458D-B5BC-B6C2F860DA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CF8C2D-235F-4C4B-A6F1-076769CCEA8D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CF8C2D-235F-4C4B-A6F1-076769CCEA8D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668529-6FBB-458D-B5BC-B6C2F860DA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5949280"/>
            <a:ext cx="6400800" cy="500058"/>
          </a:xfrm>
        </p:spPr>
        <p:txBody>
          <a:bodyPr/>
          <a:lstStyle/>
          <a:p>
            <a:r>
              <a:rPr lang="ru-RU" dirty="0" smtClean="0"/>
              <a:t>Шведова Е. С.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Тест по фонетике 5 класс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9. Гласные звуки делятся на:</a:t>
            </a:r>
          </a:p>
          <a:p>
            <a:pPr>
              <a:buNone/>
            </a:pPr>
            <a:r>
              <a:rPr lang="ru-RU" sz="4000" dirty="0" smtClean="0"/>
              <a:t>А) глухие и звонкие</a:t>
            </a:r>
          </a:p>
          <a:p>
            <a:pPr>
              <a:buNone/>
            </a:pPr>
            <a:r>
              <a:rPr lang="ru-RU" sz="4000" dirty="0" smtClean="0"/>
              <a:t>Б) твердые и мягкие</a:t>
            </a:r>
          </a:p>
          <a:p>
            <a:pPr>
              <a:buNone/>
            </a:pPr>
            <a:r>
              <a:rPr lang="ru-RU" sz="4000" dirty="0" smtClean="0"/>
              <a:t>В) ударные и безударные</a:t>
            </a:r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10. Найдите ряд слов, где все согласные звуки звонкие</a:t>
            </a:r>
          </a:p>
          <a:p>
            <a:r>
              <a:rPr lang="ru-RU" sz="4000" dirty="0" smtClean="0"/>
              <a:t>А) плот, стол, крот</a:t>
            </a:r>
          </a:p>
          <a:p>
            <a:r>
              <a:rPr lang="ru-RU" sz="4000" dirty="0" smtClean="0"/>
              <a:t>Б) горло, рыба, брак</a:t>
            </a:r>
          </a:p>
          <a:p>
            <a:r>
              <a:rPr lang="ru-RU" sz="4000" dirty="0" smtClean="0"/>
              <a:t>В) гол, дрова, брынза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1.      Фонетика — это раздел языка, изучающий:</a:t>
            </a:r>
            <a:endParaRPr lang="ru-RU" sz="4000" dirty="0"/>
          </a:p>
          <a:p>
            <a:pPr>
              <a:buNone/>
            </a:pPr>
            <a:r>
              <a:rPr lang="ru-RU" sz="4000" dirty="0"/>
              <a:t>а) буквы;</a:t>
            </a:r>
          </a:p>
          <a:p>
            <a:pPr>
              <a:buNone/>
            </a:pPr>
            <a:r>
              <a:rPr lang="ru-RU" sz="4000" dirty="0"/>
              <a:t>б) звуки;</a:t>
            </a:r>
          </a:p>
          <a:p>
            <a:pPr>
              <a:buNone/>
            </a:pPr>
            <a:r>
              <a:rPr lang="ru-RU" sz="4000" dirty="0"/>
              <a:t>в) слова</a:t>
            </a:r>
            <a:r>
              <a:rPr lang="ru-RU" sz="4000" dirty="0" smtClean="0"/>
              <a:t>;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b="1" dirty="0"/>
              <a:t>2</a:t>
            </a:r>
            <a:r>
              <a:rPr lang="ru-RU" sz="4000" b="1" dirty="0" smtClean="0"/>
              <a:t>.</a:t>
            </a:r>
            <a:r>
              <a:rPr lang="ru-RU" sz="4000" b="1" dirty="0"/>
              <a:t>      Ударение - это:</a:t>
            </a:r>
            <a:endParaRPr lang="ru-RU" sz="4000" dirty="0"/>
          </a:p>
          <a:p>
            <a:pPr>
              <a:buNone/>
            </a:pPr>
            <a:r>
              <a:rPr lang="ru-RU" sz="4000" dirty="0"/>
              <a:t>а) деление слова на слоги;</a:t>
            </a:r>
          </a:p>
          <a:p>
            <a:pPr>
              <a:buNone/>
            </a:pPr>
            <a:r>
              <a:rPr lang="ru-RU" sz="4000" dirty="0"/>
              <a:t>б) деление слова на морфемы;</a:t>
            </a:r>
          </a:p>
          <a:p>
            <a:pPr>
              <a:buNone/>
            </a:pPr>
            <a:r>
              <a:rPr lang="ru-RU" sz="4000" dirty="0"/>
              <a:t>в) выделение силой голоса одного из слогов в слове;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b="1" dirty="0"/>
              <a:t>3</a:t>
            </a:r>
            <a:r>
              <a:rPr lang="ru-RU" sz="4000" b="1" dirty="0" smtClean="0"/>
              <a:t>.</a:t>
            </a:r>
            <a:r>
              <a:rPr lang="ru-RU" sz="4000" b="1" dirty="0"/>
              <a:t>      Произносятся сочетанием голоса и шума:</a:t>
            </a:r>
            <a:endParaRPr lang="ru-RU" sz="4000" dirty="0"/>
          </a:p>
          <a:p>
            <a:pPr>
              <a:buNone/>
            </a:pPr>
            <a:r>
              <a:rPr lang="ru-RU" sz="4000" dirty="0" smtClean="0"/>
              <a:t>а) гласные звуки;</a:t>
            </a:r>
          </a:p>
          <a:p>
            <a:pPr>
              <a:buNone/>
            </a:pPr>
            <a:r>
              <a:rPr lang="ru-RU" sz="4000" dirty="0" smtClean="0"/>
              <a:t>б</a:t>
            </a:r>
            <a:r>
              <a:rPr lang="ru-RU" sz="4000" dirty="0"/>
              <a:t>) </a:t>
            </a:r>
            <a:r>
              <a:rPr lang="ru-RU" sz="4000" dirty="0" smtClean="0"/>
              <a:t>звонкие согласные;</a:t>
            </a:r>
            <a:endParaRPr lang="ru-RU" sz="4000" dirty="0"/>
          </a:p>
          <a:p>
            <a:pPr>
              <a:buNone/>
            </a:pPr>
            <a:r>
              <a:rPr lang="ru-RU" sz="4000" dirty="0"/>
              <a:t>в) глухие согласные;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/>
              <a:t>4</a:t>
            </a:r>
            <a:r>
              <a:rPr lang="ru-RU" sz="4000" dirty="0" smtClean="0"/>
              <a:t>. </a:t>
            </a:r>
            <a:r>
              <a:rPr lang="ru-RU" sz="4000" b="1" dirty="0"/>
              <a:t>Найдите </a:t>
            </a:r>
            <a:r>
              <a:rPr lang="ru-RU" sz="4000" b="1" dirty="0" smtClean="0"/>
              <a:t>ряд слов, </a:t>
            </a:r>
            <a:r>
              <a:rPr lang="ru-RU" sz="4000" b="1" dirty="0"/>
              <a:t>в которых произношение расходится с написанием</a:t>
            </a:r>
            <a:r>
              <a:rPr lang="ru-RU" sz="4000" b="1" dirty="0" smtClean="0"/>
              <a:t>:</a:t>
            </a:r>
            <a:r>
              <a:rPr lang="ru-RU" sz="4000" b="1" dirty="0"/>
              <a:t> </a:t>
            </a:r>
            <a:endParaRPr lang="ru-RU" sz="4000" dirty="0"/>
          </a:p>
          <a:p>
            <a:pPr lvl="0">
              <a:buNone/>
            </a:pPr>
            <a:r>
              <a:rPr lang="ru-RU" sz="4000" dirty="0" smtClean="0"/>
              <a:t>А) </a:t>
            </a:r>
            <a:r>
              <a:rPr lang="ru-RU" sz="4000" dirty="0" smtClean="0"/>
              <a:t>лодка</a:t>
            </a:r>
            <a:r>
              <a:rPr lang="ru-RU" sz="4000" dirty="0"/>
              <a:t>; </a:t>
            </a:r>
            <a:r>
              <a:rPr lang="ru-RU" sz="4000" dirty="0" smtClean="0"/>
              <a:t>пробка</a:t>
            </a:r>
            <a:r>
              <a:rPr lang="ru-RU" sz="4000" dirty="0"/>
              <a:t>; </a:t>
            </a:r>
            <a:endParaRPr lang="ru-RU" sz="4000" dirty="0" smtClean="0"/>
          </a:p>
          <a:p>
            <a:pPr lvl="0">
              <a:buNone/>
            </a:pPr>
            <a:r>
              <a:rPr lang="ru-RU" sz="4000" dirty="0" smtClean="0"/>
              <a:t>Б) </a:t>
            </a:r>
            <a:r>
              <a:rPr lang="ru-RU" sz="4000" dirty="0" smtClean="0"/>
              <a:t>старушка; утка</a:t>
            </a:r>
            <a:endParaRPr lang="ru-RU" sz="4000" dirty="0" smtClean="0"/>
          </a:p>
          <a:p>
            <a:pPr lvl="0">
              <a:buNone/>
            </a:pPr>
            <a:r>
              <a:rPr lang="ru-RU" sz="4000" dirty="0" smtClean="0"/>
              <a:t>В</a:t>
            </a:r>
            <a:r>
              <a:rPr lang="ru-RU" sz="4000" dirty="0" smtClean="0"/>
              <a:t>) гром; </a:t>
            </a:r>
            <a:r>
              <a:rPr lang="ru-RU" sz="4000" dirty="0" smtClean="0"/>
              <a:t>глотка</a:t>
            </a:r>
            <a:endParaRPr lang="ru-RU" sz="4000" dirty="0" smtClean="0"/>
          </a:p>
          <a:p>
            <a:pPr>
              <a:buNone/>
            </a:pPr>
            <a:r>
              <a:rPr lang="ru-RU" sz="40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 </a:t>
            </a:r>
            <a:r>
              <a:rPr lang="en-US" sz="4000" b="1" dirty="0" smtClean="0"/>
              <a:t>5</a:t>
            </a:r>
            <a:r>
              <a:rPr lang="ru-RU" sz="4000" b="1" dirty="0" smtClean="0"/>
              <a:t>. </a:t>
            </a:r>
            <a:r>
              <a:rPr lang="ru-RU" sz="4000" b="1" dirty="0"/>
              <a:t>Найдите </a:t>
            </a:r>
            <a:r>
              <a:rPr lang="ru-RU" sz="4000" b="1" dirty="0" smtClean="0"/>
              <a:t>ряд, где все согласные глухие:</a:t>
            </a:r>
            <a:r>
              <a:rPr lang="ru-RU" sz="4000" dirty="0"/>
              <a:t> </a:t>
            </a:r>
          </a:p>
          <a:p>
            <a:pPr>
              <a:buNone/>
            </a:pPr>
            <a:r>
              <a:rPr lang="ru-RU" sz="4000" dirty="0"/>
              <a:t>А</a:t>
            </a:r>
            <a:r>
              <a:rPr lang="ru-RU" sz="4000" dirty="0" smtClean="0"/>
              <a:t>) </a:t>
            </a:r>
            <a:r>
              <a:rPr lang="en-US" sz="4000" dirty="0" smtClean="0"/>
              <a:t>[</a:t>
            </a:r>
            <a:r>
              <a:rPr lang="ru-RU" sz="4000" dirty="0" smtClean="0"/>
              <a:t>к</a:t>
            </a:r>
            <a:r>
              <a:rPr lang="en-US" sz="4000" dirty="0" smtClean="0"/>
              <a:t>]</a:t>
            </a:r>
            <a:r>
              <a:rPr lang="ru-RU" sz="4000" dirty="0" smtClean="0"/>
              <a:t>; </a:t>
            </a:r>
            <a:r>
              <a:rPr lang="en-US" sz="4000" dirty="0" smtClean="0"/>
              <a:t>[</a:t>
            </a:r>
            <a:r>
              <a:rPr lang="ru-RU" sz="4000" dirty="0" smtClean="0"/>
              <a:t>а</a:t>
            </a:r>
            <a:r>
              <a:rPr lang="en-US" sz="4000" dirty="0" smtClean="0"/>
              <a:t>]</a:t>
            </a:r>
            <a:r>
              <a:rPr lang="ru-RU" sz="4000" dirty="0" smtClean="0"/>
              <a:t>; </a:t>
            </a:r>
            <a:r>
              <a:rPr lang="en-US" sz="4000" dirty="0" smtClean="0"/>
              <a:t>[</a:t>
            </a:r>
            <a:r>
              <a:rPr lang="ru-RU" sz="4000" dirty="0" err="1" smtClean="0"/>
              <a:t>й</a:t>
            </a:r>
            <a:r>
              <a:rPr lang="en-US" sz="4000" dirty="0" smtClean="0"/>
              <a:t>]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Б</a:t>
            </a:r>
            <a:r>
              <a:rPr lang="ru-RU" sz="4000" dirty="0" smtClean="0"/>
              <a:t>) </a:t>
            </a:r>
            <a:r>
              <a:rPr lang="en-US" sz="4000" dirty="0" smtClean="0"/>
              <a:t>[</a:t>
            </a:r>
            <a:r>
              <a:rPr lang="en-US" sz="4000" dirty="0" smtClean="0"/>
              <a:t>y]</a:t>
            </a:r>
            <a:r>
              <a:rPr lang="ru-RU" sz="4000" dirty="0" smtClean="0"/>
              <a:t>; </a:t>
            </a:r>
            <a:r>
              <a:rPr lang="en-US" sz="4000" dirty="0" smtClean="0"/>
              <a:t>[</a:t>
            </a:r>
            <a:r>
              <a:rPr lang="ru-RU" sz="4000" dirty="0" err="1" smtClean="0"/>
              <a:t>ш</a:t>
            </a:r>
            <a:r>
              <a:rPr lang="en-US" sz="4000" dirty="0" smtClean="0"/>
              <a:t>]</a:t>
            </a:r>
            <a:r>
              <a:rPr lang="ru-RU" sz="4000" dirty="0" smtClean="0"/>
              <a:t>; </a:t>
            </a:r>
            <a:r>
              <a:rPr lang="en-US" sz="4000" dirty="0" smtClean="0"/>
              <a:t>[</a:t>
            </a:r>
            <a:r>
              <a:rPr lang="ru-RU" sz="4000" dirty="0" err="1" smtClean="0"/>
              <a:t>з</a:t>
            </a:r>
            <a:r>
              <a:rPr lang="en-US" sz="4000" dirty="0" smtClean="0"/>
              <a:t>]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В</a:t>
            </a:r>
            <a:r>
              <a:rPr lang="ru-RU" sz="4000" dirty="0" smtClean="0"/>
              <a:t>) </a:t>
            </a:r>
            <a:r>
              <a:rPr lang="en-US" sz="4000" dirty="0" smtClean="0"/>
              <a:t>[</a:t>
            </a:r>
            <a:r>
              <a:rPr lang="ru-RU" sz="4000" dirty="0" err="1" smtClean="0"/>
              <a:t>х</a:t>
            </a:r>
            <a:r>
              <a:rPr lang="en-US" sz="4000" dirty="0" smtClean="0"/>
              <a:t>]</a:t>
            </a:r>
            <a:r>
              <a:rPr lang="ru-RU" sz="4000" dirty="0" smtClean="0"/>
              <a:t>, </a:t>
            </a:r>
            <a:r>
              <a:rPr lang="en-US" sz="4000" dirty="0" smtClean="0"/>
              <a:t>[</a:t>
            </a:r>
            <a:r>
              <a:rPr lang="ru-RU" sz="4000" dirty="0" smtClean="0"/>
              <a:t>т</a:t>
            </a:r>
            <a:r>
              <a:rPr lang="en-US" sz="4000" dirty="0" smtClean="0"/>
              <a:t>]</a:t>
            </a:r>
            <a:r>
              <a:rPr lang="ru-RU" sz="4000" dirty="0" smtClean="0"/>
              <a:t>, </a:t>
            </a:r>
            <a:r>
              <a:rPr lang="en-US" sz="4000" dirty="0" smtClean="0"/>
              <a:t>[</a:t>
            </a:r>
            <a:r>
              <a:rPr lang="ru-RU" sz="4000" dirty="0" err="1" smtClean="0"/>
              <a:t>ц</a:t>
            </a:r>
            <a:r>
              <a:rPr lang="en-US" sz="4000" dirty="0" smtClean="0"/>
              <a:t>]</a:t>
            </a:r>
            <a:endParaRPr lang="ru-RU" sz="4000" dirty="0"/>
          </a:p>
          <a:p>
            <a:pPr>
              <a:buNone/>
            </a:pPr>
            <a:r>
              <a:rPr lang="ru-RU" sz="3600" dirty="0"/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 </a:t>
            </a:r>
            <a:r>
              <a:rPr lang="en-US" sz="4000" b="1" dirty="0" smtClean="0"/>
              <a:t>6</a:t>
            </a:r>
            <a:r>
              <a:rPr lang="ru-RU" sz="4000" b="1" dirty="0" smtClean="0"/>
              <a:t>. </a:t>
            </a:r>
            <a:r>
              <a:rPr lang="ru-RU" sz="4000" b="1" dirty="0"/>
              <a:t>Найдите </a:t>
            </a:r>
            <a:r>
              <a:rPr lang="ru-RU" sz="4000" b="1" dirty="0" smtClean="0"/>
              <a:t>ряд, где все звуки </a:t>
            </a:r>
            <a:r>
              <a:rPr lang="ru-RU" sz="4000" b="1" dirty="0" smtClean="0"/>
              <a:t>гласные :</a:t>
            </a:r>
            <a:endParaRPr lang="ru-RU" sz="4000" dirty="0"/>
          </a:p>
          <a:p>
            <a:pPr>
              <a:buNone/>
            </a:pPr>
            <a:r>
              <a:rPr lang="ru-RU" sz="4000" dirty="0"/>
              <a:t>А</a:t>
            </a:r>
            <a:r>
              <a:rPr lang="ru-RU" sz="4000" dirty="0" smtClean="0"/>
              <a:t>) </a:t>
            </a:r>
            <a:r>
              <a:rPr lang="en-US" sz="4000" dirty="0" smtClean="0"/>
              <a:t>[</a:t>
            </a:r>
            <a:r>
              <a:rPr lang="ru-RU" sz="4000" dirty="0" smtClean="0"/>
              <a:t>к</a:t>
            </a:r>
            <a:r>
              <a:rPr lang="en-US" sz="4000" dirty="0" smtClean="0"/>
              <a:t>]</a:t>
            </a:r>
            <a:r>
              <a:rPr lang="ru-RU" sz="4000" dirty="0" smtClean="0"/>
              <a:t>, </a:t>
            </a:r>
            <a:r>
              <a:rPr lang="en-US" sz="4000" dirty="0" smtClean="0"/>
              <a:t>[</a:t>
            </a:r>
            <a:r>
              <a:rPr lang="ru-RU" sz="4000" dirty="0" err="1" smtClean="0"/>
              <a:t>й</a:t>
            </a:r>
            <a:r>
              <a:rPr lang="en-US" sz="4000" dirty="0" smtClean="0"/>
              <a:t>]</a:t>
            </a:r>
            <a:r>
              <a:rPr lang="ru-RU" sz="4000" dirty="0" smtClean="0"/>
              <a:t>, </a:t>
            </a:r>
            <a:r>
              <a:rPr lang="en-US" sz="4000" dirty="0" smtClean="0"/>
              <a:t>[</a:t>
            </a:r>
            <a:r>
              <a:rPr lang="ru-RU" sz="4000" dirty="0" smtClean="0"/>
              <a:t>м</a:t>
            </a:r>
            <a:r>
              <a:rPr lang="en-US" sz="4000" dirty="0" smtClean="0"/>
              <a:t>]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Б</a:t>
            </a:r>
            <a:r>
              <a:rPr lang="ru-RU" sz="4000" dirty="0" smtClean="0"/>
              <a:t>) </a:t>
            </a:r>
            <a:r>
              <a:rPr lang="en-US" sz="4000" dirty="0" smtClean="0"/>
              <a:t>[</a:t>
            </a:r>
            <a:r>
              <a:rPr lang="ru-RU" sz="4000" dirty="0" smtClean="0"/>
              <a:t>в</a:t>
            </a:r>
            <a:r>
              <a:rPr lang="en-US" sz="4000" dirty="0" smtClean="0"/>
              <a:t>]</a:t>
            </a:r>
            <a:r>
              <a:rPr lang="ru-RU" sz="4000" dirty="0" smtClean="0"/>
              <a:t>,</a:t>
            </a:r>
            <a:r>
              <a:rPr lang="en-US" sz="4000" dirty="0" smtClean="0"/>
              <a:t>[</a:t>
            </a:r>
            <a:r>
              <a:rPr lang="ru-RU" sz="4000" dirty="0" smtClean="0"/>
              <a:t>о</a:t>
            </a:r>
            <a:r>
              <a:rPr lang="en-US" sz="4000" dirty="0" smtClean="0"/>
              <a:t>]</a:t>
            </a:r>
            <a:r>
              <a:rPr lang="ru-RU" sz="4000" dirty="0" smtClean="0"/>
              <a:t>,</a:t>
            </a:r>
            <a:r>
              <a:rPr lang="en-US" sz="4000" dirty="0" smtClean="0"/>
              <a:t>[</a:t>
            </a:r>
            <a:r>
              <a:rPr lang="ru-RU" sz="4000" dirty="0" err="1" smtClean="0"/>
              <a:t>д</a:t>
            </a:r>
            <a:r>
              <a:rPr lang="en-US" sz="4000" dirty="0" smtClean="0"/>
              <a:t>]</a:t>
            </a:r>
            <a:r>
              <a:rPr lang="ru-RU" sz="4000" dirty="0" smtClean="0"/>
              <a:t>  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В</a:t>
            </a:r>
            <a:r>
              <a:rPr lang="ru-RU" sz="4000" dirty="0" smtClean="0"/>
              <a:t>) </a:t>
            </a:r>
            <a:r>
              <a:rPr lang="en-US" sz="4000" dirty="0" smtClean="0"/>
              <a:t>[</a:t>
            </a:r>
            <a:r>
              <a:rPr lang="ru-RU" sz="4000" dirty="0" smtClean="0"/>
              <a:t>у</a:t>
            </a:r>
            <a:r>
              <a:rPr lang="en-US" sz="4000" dirty="0" smtClean="0"/>
              <a:t>]</a:t>
            </a:r>
            <a:r>
              <a:rPr lang="ru-RU" sz="4000" dirty="0" smtClean="0"/>
              <a:t>, </a:t>
            </a:r>
            <a:r>
              <a:rPr lang="en-US" sz="4000" dirty="0" smtClean="0"/>
              <a:t>[</a:t>
            </a:r>
            <a:r>
              <a:rPr lang="ru-RU" sz="4000" dirty="0" smtClean="0"/>
              <a:t>а</a:t>
            </a:r>
            <a:r>
              <a:rPr lang="en-US" sz="4000" dirty="0" smtClean="0"/>
              <a:t>]</a:t>
            </a:r>
            <a:r>
              <a:rPr lang="ru-RU" sz="4000" dirty="0" smtClean="0"/>
              <a:t>, </a:t>
            </a:r>
            <a:r>
              <a:rPr lang="en-US" sz="4000" dirty="0" smtClean="0"/>
              <a:t>[</a:t>
            </a:r>
            <a:r>
              <a:rPr lang="ru-RU" sz="4000" dirty="0" smtClean="0"/>
              <a:t>э</a:t>
            </a:r>
            <a:r>
              <a:rPr lang="en-US" sz="4000" dirty="0" smtClean="0"/>
              <a:t>]</a:t>
            </a:r>
            <a:endParaRPr lang="ru-RU" sz="4000" dirty="0" smtClean="0"/>
          </a:p>
          <a:p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7</a:t>
            </a:r>
            <a:r>
              <a:rPr lang="ru-RU" sz="4000" b="1" dirty="0" smtClean="0"/>
              <a:t>. Сколько звуков в русском языке?</a:t>
            </a:r>
          </a:p>
          <a:p>
            <a:pPr>
              <a:buNone/>
            </a:pPr>
            <a:r>
              <a:rPr lang="ru-RU" sz="4000" dirty="0" smtClean="0"/>
              <a:t>А) 33</a:t>
            </a:r>
          </a:p>
          <a:p>
            <a:pPr>
              <a:buNone/>
            </a:pPr>
            <a:r>
              <a:rPr lang="ru-RU" sz="4000" dirty="0" smtClean="0"/>
              <a:t>Б) 42</a:t>
            </a:r>
          </a:p>
          <a:p>
            <a:pPr>
              <a:buNone/>
            </a:pPr>
            <a:r>
              <a:rPr lang="ru-RU" sz="4000" dirty="0" smtClean="0"/>
              <a:t>В) 36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b="1" dirty="0" smtClean="0"/>
              <a:t>8. Сколько слогов в слове </a:t>
            </a:r>
            <a:r>
              <a:rPr lang="ru-RU" sz="4000" b="1" i="1" dirty="0" smtClean="0"/>
              <a:t>маленький?</a:t>
            </a:r>
          </a:p>
          <a:p>
            <a:pPr>
              <a:buNone/>
            </a:pPr>
            <a:r>
              <a:rPr lang="ru-RU" sz="4000" dirty="0" smtClean="0"/>
              <a:t>А) 3</a:t>
            </a:r>
          </a:p>
          <a:p>
            <a:pPr>
              <a:buNone/>
            </a:pPr>
            <a:r>
              <a:rPr lang="ru-RU" sz="4000" dirty="0" smtClean="0"/>
              <a:t>Б) 2</a:t>
            </a:r>
          </a:p>
          <a:p>
            <a:pPr>
              <a:buNone/>
            </a:pPr>
            <a:r>
              <a:rPr lang="ru-RU" sz="4000" dirty="0" smtClean="0"/>
              <a:t>В) 4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</TotalTime>
  <Words>178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Тест по фонетике 5 класс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фонетике 5 класс</dc:title>
  <dc:creator>cot</dc:creator>
  <cp:lastModifiedBy>admin</cp:lastModifiedBy>
  <cp:revision>6</cp:revision>
  <dcterms:created xsi:type="dcterms:W3CDTF">2013-01-18T07:47:58Z</dcterms:created>
  <dcterms:modified xsi:type="dcterms:W3CDTF">2013-10-13T10:14:36Z</dcterms:modified>
</cp:coreProperties>
</file>