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82" r:id="rId5"/>
    <p:sldId id="291" r:id="rId6"/>
    <p:sldId id="275" r:id="rId7"/>
    <p:sldId id="263" r:id="rId8"/>
    <p:sldId id="283" r:id="rId9"/>
    <p:sldId id="293" r:id="rId10"/>
    <p:sldId id="260" r:id="rId11"/>
    <p:sldId id="292" r:id="rId12"/>
    <p:sldId id="261" r:id="rId13"/>
    <p:sldId id="262" r:id="rId14"/>
    <p:sldId id="266" r:id="rId15"/>
    <p:sldId id="285" r:id="rId16"/>
    <p:sldId id="267" r:id="rId17"/>
    <p:sldId id="268" r:id="rId18"/>
    <p:sldId id="270" r:id="rId19"/>
    <p:sldId id="258" r:id="rId20"/>
    <p:sldId id="271" r:id="rId21"/>
    <p:sldId id="284" r:id="rId22"/>
    <p:sldId id="273" r:id="rId23"/>
    <p:sldId id="274" r:id="rId24"/>
    <p:sldId id="276" r:id="rId25"/>
    <p:sldId id="288" r:id="rId26"/>
    <p:sldId id="259" r:id="rId27"/>
    <p:sldId id="289" r:id="rId28"/>
    <p:sldId id="290" r:id="rId29"/>
    <p:sldId id="277" r:id="rId30"/>
    <p:sldId id="286" r:id="rId31"/>
    <p:sldId id="278" r:id="rId32"/>
    <p:sldId id="287" r:id="rId33"/>
    <p:sldId id="27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2;&#1086;&#1085;&#1082;&#1091;&#1088;&#1089;%2019.04.13\&#1070;&#1083;&#1080;&#1103;%20&#1053;&#1072;&#1095;&#1072;&#1083;&#1086;&#1074;&#1072;%20-%20&#1041;&#1072;&#1083;&#1083;&#1072;&#1076;&#1072;%20&#1086;%20&#1057;&#1086;&#1083;&#1076;&#1072;&#1090;&#1077;%20%20&#1087;&#1083;&#1102;&#1089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2;&#1086;&#1085;&#1082;&#1091;&#1088;&#1089;%2019.04.13\Robert-Rozhdestvenskiy-poema-Rekviem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10" descr="0913040123174d5fd15a93687c4da666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32" y="404664"/>
            <a:ext cx="8445286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Юлия Началова - Баллада о Солдате 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86908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96">
        <p:circle/>
      </p:transition>
    </mc:Choice>
    <mc:Fallback xmlns="">
      <p:transition spd="slow" advTm="1369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0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89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46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33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3">
        <p:circle/>
      </p:transition>
    </mc:Choice>
    <mc:Fallback xmlns="">
      <p:transition spd="slow" advTm="744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000022770_1_web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3097"/>
            <a:ext cx="6048672" cy="680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7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1">
        <p:circle/>
      </p:transition>
    </mc:Choice>
    <mc:Fallback xmlns="">
      <p:transition spd="slow" advTm="796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9135365416b66e2890b991e4e5db5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7195"/>
            <a:ext cx="8928992" cy="6703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05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8">
        <p:circle/>
      </p:transition>
    </mc:Choice>
    <mc:Fallback xmlns="">
      <p:transition spd="slow" advTm="774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40045877_1235161772_1187513331_610252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4" y="32079"/>
            <a:ext cx="4535487" cy="5184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81" y="2204864"/>
            <a:ext cx="4029967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93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55">
        <p:circle/>
      </p:transition>
    </mc:Choice>
    <mc:Fallback xmlns="">
      <p:transition spd="slow" advTm="895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8820025" cy="6622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829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58">
        <p:circle/>
      </p:transition>
    </mc:Choice>
    <mc:Fallback xmlns="">
      <p:transition spd="slow" advTm="745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8449"/>
            <a:ext cx="8856984" cy="6649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71">
        <p:circle/>
      </p:transition>
    </mc:Choice>
    <mc:Fallback xmlns="">
      <p:transition spd="slow" advTm="1067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19525"/>
            <a:ext cx="8459985" cy="676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11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00">
        <p:circle/>
      </p:transition>
    </mc:Choice>
    <mc:Fallback xmlns="">
      <p:transition spd="slow" advTm="69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4375"/>
            <a:ext cx="7920880" cy="678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05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3">
        <p:circle/>
      </p:transition>
    </mc:Choice>
    <mc:Fallback xmlns="">
      <p:transition spd="slow" advTm="613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21" y="284874"/>
            <a:ext cx="9231463" cy="6240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0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53">
        <p:circle/>
      </p:transition>
    </mc:Choice>
    <mc:Fallback xmlns="">
      <p:transition spd="slow" advTm="725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288016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4977278" cy="3732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21256"/>
            <a:ext cx="6012160" cy="420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06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33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1">
        <p:circle/>
      </p:transition>
    </mc:Choice>
    <mc:Fallback xmlns="">
      <p:transition spd="slow" advTm="771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548680"/>
            <a:ext cx="7704856" cy="6048672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en-US" sz="4000" b="1" dirty="0" err="1"/>
              <a:t>Мы</a:t>
            </a:r>
            <a:r>
              <a:rPr lang="en-US" sz="4000" b="1" dirty="0"/>
              <a:t> </a:t>
            </a:r>
            <a:r>
              <a:rPr lang="en-US" sz="4000" b="1" dirty="0" err="1"/>
              <a:t>знаем</a:t>
            </a:r>
            <a:r>
              <a:rPr lang="en-US" sz="4000" b="1" dirty="0"/>
              <a:t> </a:t>
            </a:r>
            <a:r>
              <a:rPr lang="en-US" sz="4000" b="1" dirty="0" err="1"/>
              <a:t>все</a:t>
            </a:r>
            <a:r>
              <a:rPr lang="en-US" sz="4000" b="1" dirty="0"/>
              <a:t>,</a:t>
            </a:r>
          </a:p>
          <a:p>
            <a:pPr algn="ctr">
              <a:buFontTx/>
              <a:buNone/>
            </a:pPr>
            <a:r>
              <a:rPr lang="en-US" sz="4000" b="1" dirty="0" err="1"/>
              <a:t>Что</a:t>
            </a:r>
            <a:r>
              <a:rPr lang="en-US" sz="4000" b="1" dirty="0"/>
              <a:t> </a:t>
            </a:r>
            <a:r>
              <a:rPr lang="en-US" sz="4000" b="1" dirty="0" err="1"/>
              <a:t>нет</a:t>
            </a:r>
            <a:r>
              <a:rPr lang="en-US" sz="4000" b="1" dirty="0"/>
              <a:t> </a:t>
            </a:r>
            <a:r>
              <a:rPr lang="en-US" sz="4000" b="1" dirty="0" err="1"/>
              <a:t>таких</a:t>
            </a:r>
            <a:r>
              <a:rPr lang="en-US" sz="4000" b="1" dirty="0"/>
              <a:t> </a:t>
            </a:r>
            <a:r>
              <a:rPr lang="en-US" sz="4000" b="1" dirty="0" err="1"/>
              <a:t>врагов</a:t>
            </a:r>
            <a:r>
              <a:rPr lang="en-US" sz="4000" b="1" dirty="0"/>
              <a:t>,</a:t>
            </a:r>
          </a:p>
          <a:p>
            <a:pPr algn="ctr">
              <a:buFontTx/>
              <a:buNone/>
            </a:pPr>
            <a:r>
              <a:rPr lang="en-US" sz="4000" b="1" dirty="0" err="1"/>
              <a:t>Чтоб</a:t>
            </a:r>
            <a:r>
              <a:rPr lang="en-US" sz="4000" b="1" dirty="0"/>
              <a:t> </a:t>
            </a:r>
            <a:r>
              <a:rPr lang="en-US" sz="4000" b="1" dirty="0" err="1"/>
              <a:t>волю</a:t>
            </a:r>
            <a:r>
              <a:rPr lang="en-US" sz="4000" b="1" dirty="0"/>
              <a:t> </a:t>
            </a:r>
            <a:r>
              <a:rPr lang="en-US" sz="4000" b="1" dirty="0" err="1"/>
              <a:t>русских</a:t>
            </a:r>
            <a:r>
              <a:rPr lang="en-US" sz="4000" b="1" dirty="0"/>
              <a:t> </a:t>
            </a:r>
            <a:r>
              <a:rPr lang="en-US" sz="4000" b="1" dirty="0" err="1"/>
              <a:t>преклонить</a:t>
            </a:r>
            <a:r>
              <a:rPr lang="en-US" sz="4000" b="1" dirty="0"/>
              <a:t> </a:t>
            </a:r>
            <a:r>
              <a:rPr lang="en-US" sz="4000" b="1" dirty="0" smtClean="0"/>
              <a:t>и</a:t>
            </a:r>
            <a:r>
              <a:rPr lang="ru-RU" sz="4000" b="1" dirty="0" smtClean="0"/>
              <a:t> </a:t>
            </a:r>
            <a:r>
              <a:rPr lang="en-US" sz="4000" b="1" dirty="0" err="1" smtClean="0"/>
              <a:t>скомкать</a:t>
            </a:r>
            <a:r>
              <a:rPr lang="en-US" sz="4000" b="1" dirty="0"/>
              <a:t>.</a:t>
            </a:r>
          </a:p>
          <a:p>
            <a:pPr algn="ctr">
              <a:buFontTx/>
              <a:buNone/>
            </a:pPr>
            <a:r>
              <a:rPr lang="en-US" sz="4000" b="1" dirty="0" err="1"/>
              <a:t>Мы</a:t>
            </a:r>
            <a:r>
              <a:rPr lang="en-US" sz="4000" b="1" dirty="0"/>
              <a:t> - </a:t>
            </a:r>
            <a:r>
              <a:rPr lang="en-US" sz="4000" b="1" dirty="0" err="1"/>
              <a:t>это</a:t>
            </a:r>
            <a:r>
              <a:rPr lang="en-US" sz="4000" b="1" dirty="0"/>
              <a:t> </a:t>
            </a:r>
            <a:r>
              <a:rPr lang="en-US" sz="4000" b="1" dirty="0" err="1"/>
              <a:t>мы</a:t>
            </a:r>
            <a:r>
              <a:rPr lang="en-US" sz="4000" b="1" dirty="0"/>
              <a:t>.</a:t>
            </a:r>
          </a:p>
          <a:p>
            <a:pPr algn="ctr">
              <a:buFontTx/>
              <a:buNone/>
            </a:pPr>
            <a:r>
              <a:rPr lang="en-US" sz="4000" b="1" dirty="0" err="1"/>
              <a:t>Да</a:t>
            </a:r>
            <a:r>
              <a:rPr lang="en-US" sz="4000" b="1" dirty="0"/>
              <a:t> </a:t>
            </a:r>
            <a:r>
              <a:rPr lang="en-US" sz="4000" b="1" dirty="0" err="1"/>
              <a:t>будет</a:t>
            </a:r>
            <a:r>
              <a:rPr lang="en-US" sz="4000" b="1" dirty="0"/>
              <a:t> </a:t>
            </a:r>
            <a:r>
              <a:rPr lang="en-US" sz="4000" b="1" dirty="0" err="1"/>
              <a:t>наша</a:t>
            </a:r>
            <a:r>
              <a:rPr lang="en-US" sz="4000" b="1" dirty="0"/>
              <a:t> </a:t>
            </a:r>
            <a:r>
              <a:rPr lang="en-US" sz="4000" b="1" dirty="0" err="1"/>
              <a:t>кровь</a:t>
            </a:r>
            <a:endParaRPr lang="en-US" sz="4000" b="1" dirty="0"/>
          </a:p>
          <a:p>
            <a:pPr algn="ctr">
              <a:buFontTx/>
              <a:buNone/>
            </a:pPr>
            <a:r>
              <a:rPr lang="en-US" sz="4000" b="1" dirty="0" err="1"/>
              <a:t>Такой</a:t>
            </a:r>
            <a:r>
              <a:rPr lang="en-US" sz="4000" b="1" dirty="0"/>
              <a:t> </a:t>
            </a:r>
            <a:r>
              <a:rPr lang="en-US" sz="4000" b="1" dirty="0" err="1"/>
              <a:t>же</a:t>
            </a:r>
            <a:r>
              <a:rPr lang="en-US" sz="4000" b="1" dirty="0"/>
              <a:t> </a:t>
            </a:r>
            <a:r>
              <a:rPr lang="en-US" sz="4000" b="1" dirty="0" err="1"/>
              <a:t>чистой</a:t>
            </a:r>
            <a:r>
              <a:rPr lang="en-US" sz="4000" b="1" dirty="0"/>
              <a:t> и в </a:t>
            </a:r>
            <a:r>
              <a:rPr lang="en-US" sz="4000" b="1" dirty="0" err="1"/>
              <a:t>сердцах</a:t>
            </a:r>
            <a:r>
              <a:rPr lang="en-US" sz="4000" b="1" dirty="0"/>
              <a:t> </a:t>
            </a:r>
            <a:r>
              <a:rPr lang="en-US" sz="4000" b="1" dirty="0" err="1"/>
              <a:t>потомков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algn="r">
              <a:buFontTx/>
              <a:buNone/>
            </a:pPr>
            <a:r>
              <a:rPr lang="ru-RU" dirty="0" smtClean="0"/>
              <a:t>Б. Костров</a:t>
            </a:r>
            <a:endParaRPr lang="en-US" dirty="0"/>
          </a:p>
          <a:p>
            <a:pPr>
              <a:buFontTx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2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2">
        <p:circle/>
      </p:transition>
    </mc:Choice>
    <mc:Fallback xmlns="">
      <p:transition spd="slow" advTm="7142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7051"/>
            <a:ext cx="8928992" cy="6236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7">
        <p:circle/>
      </p:transition>
    </mc:Choice>
    <mc:Fallback xmlns="">
      <p:transition spd="slow" advTm="568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4865588" cy="6487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27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6">
        <p:circle/>
      </p:transition>
    </mc:Choice>
    <mc:Fallback xmlns="">
      <p:transition spd="slow" advTm="7276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2" y="332656"/>
            <a:ext cx="8902054" cy="6164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06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8">
        <p:circle/>
      </p:transition>
    </mc:Choice>
    <mc:Fallback xmlns="">
      <p:transition spd="slow" advTm="567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27840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4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3">
        <p:circle/>
      </p:transition>
    </mc:Choice>
    <mc:Fallback xmlns="">
      <p:transition spd="slow" advTm="330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" y="116632"/>
            <a:ext cx="9081107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9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10">
        <p:circle/>
      </p:transition>
    </mc:Choice>
    <mc:Fallback xmlns="">
      <p:transition spd="slow" advTm="531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Pictures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BLOGGER_PHOTO_ID_5424149604851638418" descr="Sprengung+eines+Dorfes+Weissrussland+194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501308"/>
            <a:ext cx="7704856" cy="5995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Robert-Rozhdestvenskiy-poema-Rekviem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1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4">
        <p:circle/>
      </p:transition>
    </mc:Choice>
    <mc:Fallback xmlns="">
      <p:transition spd="slow" advTm="7794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6"/>
      </p14:showEvtLst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9380" cy="704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7704" y="252179"/>
            <a:ext cx="5544616" cy="6572851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403330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38">
        <p:circle/>
      </p:transition>
    </mc:Choice>
    <mc:Fallback xmlns="">
      <p:transition spd="slow" advTm="1133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BLOGGER_PHOTO_ID_5424156437633771538" descr="Kid+by+dead+mother+in+camp+for+Soviet+civilians+Photo+from+Klee+et+al+Gott+mit+un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99392"/>
            <a:ext cx="4608512" cy="6733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35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89">
        <p:circle/>
      </p:transition>
    </mc:Choice>
    <mc:Fallback xmlns="">
      <p:transition spd="slow" advTm="1258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9392"/>
            <a:ext cx="10006136" cy="731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Downloads\b4e73a813ee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1"/>
            <a:ext cx="8568952" cy="6812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302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75">
        <p:circle/>
      </p:transition>
    </mc:Choice>
    <mc:Fallback xmlns="">
      <p:transition spd="slow" advTm="1297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92033" cy="663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863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5">
        <p:circle/>
      </p:transition>
    </mc:Choice>
    <mc:Fallback xmlns="">
      <p:transition spd="slow" advTm="804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v07_18941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28613"/>
            <a:ext cx="8892190" cy="6277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2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5">
        <p:circle/>
      </p:transition>
    </mc:Choice>
    <mc:Fallback xmlns="">
      <p:transition spd="slow" advTm="621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6" y="188640"/>
            <a:ext cx="8801492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31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48">
        <p:circle/>
      </p:transition>
    </mc:Choice>
    <mc:Fallback xmlns="">
      <p:transition spd="slow" advTm="754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32656"/>
            <a:ext cx="8839200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7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0">
        <p:circle/>
      </p:transition>
    </mc:Choice>
    <mc:Fallback xmlns="">
      <p:transition spd="slow" advTm="759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19" y="140635"/>
            <a:ext cx="9155019" cy="6681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7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54">
        <p:circle/>
      </p:transition>
    </mc:Choice>
    <mc:Fallback xmlns="">
      <p:transition spd="slow" advTm="15754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63361"/>
            <a:ext cx="6912768" cy="691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99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3">
        <p:circle/>
      </p:transition>
    </mc:Choice>
    <mc:Fallback xmlns="">
      <p:transition spd="slow" advTm="2380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4676"/>
            <a:ext cx="9143999" cy="708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00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291225" cy="6453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53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7">
        <p:circle/>
      </p:transition>
    </mc:Choice>
    <mc:Fallback xmlns="">
      <p:transition spd="slow" advTm="498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Downloads\0_67fa9_51a1ee79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400" y="0"/>
            <a:ext cx="9252519" cy="6939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581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29">
        <p:circle/>
      </p:transition>
    </mc:Choice>
    <mc:Fallback xmlns="">
      <p:transition spd="slow" advTm="692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883" y="158286"/>
            <a:ext cx="4762500" cy="6534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3906433" cy="5208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66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99">
        <p:circle/>
      </p:transition>
    </mc:Choice>
    <mc:Fallback xmlns="">
      <p:transition spd="slow" advTm="1029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User\Pictures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32452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п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9" y="249916"/>
            <a:ext cx="9056768" cy="6358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2324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34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46">
        <p:circle/>
      </p:transition>
    </mc:Choice>
    <mc:Fallback xmlns="">
      <p:transition spd="slow" advTm="6846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81" y="1890600"/>
            <a:ext cx="3499420" cy="49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5987769" cy="4005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6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8">
        <p:circle/>
      </p:transition>
    </mc:Choice>
    <mc:Fallback xmlns="">
      <p:transition spd="slow" advTm="792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-18403"/>
            <a:ext cx="9396535" cy="704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" t="2586" r="4734" b="16600"/>
          <a:stretch/>
        </p:blipFill>
        <p:spPr bwMode="auto">
          <a:xfrm>
            <a:off x="2123728" y="620688"/>
            <a:ext cx="4860540" cy="5968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15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31">
        <p:circle/>
      </p:transition>
    </mc:Choice>
    <mc:Fallback xmlns="">
      <p:transition spd="slow" advTm="903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37</Words>
  <Application>Microsoft Office PowerPoint</Application>
  <PresentationFormat>Экран (4:3)</PresentationFormat>
  <Paragraphs>8</Paragraphs>
  <Slides>33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2013-04-18T11:00:08Z</dcterms:created>
  <dcterms:modified xsi:type="dcterms:W3CDTF">2013-05-08T12:16:13Z</dcterms:modified>
</cp:coreProperties>
</file>