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CC425A-5999-4E68-BCA3-4533FAD9FAAC}" type="datetimeFigureOut">
              <a:rPr lang="ru-RU" smtClean="0"/>
              <a:t>02.11.2014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D51D10-D9A3-4054-9353-4889EFA3DE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CC425A-5999-4E68-BCA3-4533FAD9FAAC}" type="datetimeFigureOut">
              <a:rPr lang="ru-RU" smtClean="0"/>
              <a:t>02.11.2014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51D10-D9A3-4054-9353-4889EFA3DE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CC425A-5999-4E68-BCA3-4533FAD9FAAC}" type="datetimeFigureOut">
              <a:rPr lang="ru-RU" smtClean="0"/>
              <a:t>02.11.2014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51D10-D9A3-4054-9353-4889EFA3DE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CC425A-5999-4E68-BCA3-4533FAD9FAAC}" type="datetimeFigureOut">
              <a:rPr lang="ru-RU" smtClean="0"/>
              <a:t>02.11.2014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51D10-D9A3-4054-9353-4889EFA3DE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CC425A-5999-4E68-BCA3-4533FAD9FAAC}" type="datetimeFigureOut">
              <a:rPr lang="ru-RU" smtClean="0"/>
              <a:t>02.11.2014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51D10-D9A3-4054-9353-4889EFA3DE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CC425A-5999-4E68-BCA3-4533FAD9FAAC}" type="datetimeFigureOut">
              <a:rPr lang="ru-RU" smtClean="0"/>
              <a:t>02.11.2014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51D10-D9A3-4054-9353-4889EFA3DE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CC425A-5999-4E68-BCA3-4533FAD9FAAC}" type="datetimeFigureOut">
              <a:rPr lang="ru-RU" smtClean="0"/>
              <a:t>02.11.2014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51D10-D9A3-4054-9353-4889EFA3DEA4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CC425A-5999-4E68-BCA3-4533FAD9FAAC}" type="datetimeFigureOut">
              <a:rPr lang="ru-RU" smtClean="0"/>
              <a:t>02.11.2014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51D10-D9A3-4054-9353-4889EFA3DE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CC425A-5999-4E68-BCA3-4533FAD9FAAC}" type="datetimeFigureOut">
              <a:rPr lang="ru-RU" smtClean="0"/>
              <a:t>02.11.2014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51D10-D9A3-4054-9353-4889EFA3DEA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6CC425A-5999-4E68-BCA3-4533FAD9FAAC}" type="datetimeFigureOut">
              <a:rPr lang="ru-RU" smtClean="0"/>
              <a:t>02.11.2014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51D10-D9A3-4054-9353-4889EFA3DEA4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CC425A-5999-4E68-BCA3-4533FAD9FAAC}" type="datetimeFigureOut">
              <a:rPr lang="ru-RU" smtClean="0"/>
              <a:t>02.11.2014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D51D10-D9A3-4054-9353-4889EFA3DEA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6CC425A-5999-4E68-BCA3-4533FAD9FAAC}" type="datetimeFigureOut">
              <a:rPr lang="ru-RU" smtClean="0"/>
              <a:t>02.11.2014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D51D10-D9A3-4054-9353-4889EFA3DEA4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СВЕРЛЕНИЕ ДРЕВЕСИНЫ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71480"/>
            <a:ext cx="8643998" cy="555468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000" i="1" u="sng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4000" i="1" u="sng" dirty="0" smtClean="0">
                <a:solidFill>
                  <a:srgbClr val="0070C0"/>
                </a:solidFill>
              </a:rPr>
              <a:t>Сверление</a:t>
            </a:r>
            <a:r>
              <a:rPr lang="ru-RU" sz="4000" dirty="0" smtClean="0"/>
              <a:t>- это операция получения в заготовке круглых (чаще цилиндрических) отверстий с помощью режущих инструментов-свёрл.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457855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Это стальной стержень, при вращении которого режущая кромка срезает слой древесины по кругу.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Сверло</a:t>
            </a:r>
            <a:r>
              <a:rPr lang="ru-RU" sz="2800" dirty="0" smtClean="0">
                <a:solidFill>
                  <a:srgbClr val="0070C0"/>
                </a:solidFill>
              </a:rPr>
              <a:t>- </a:t>
            </a:r>
            <a:r>
              <a:rPr lang="ru-RU" sz="2800" dirty="0" smtClean="0">
                <a:solidFill>
                  <a:schemeClr val="tx1"/>
                </a:solidFill>
              </a:rPr>
              <a:t>особенный режущий инструмент.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Изображение 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357430"/>
            <a:ext cx="7643866" cy="35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Виды свёрл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6" name="Содержимое 5" descr="Изображение 0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7680" y="1481138"/>
            <a:ext cx="7128640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000108"/>
            <a:ext cx="8686800" cy="500718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Ручной сверлильный инструмент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Изображение 0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1142984"/>
            <a:ext cx="7643866" cy="4857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93574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Перед сверлением выполняют разметку;</a:t>
            </a:r>
          </a:p>
          <a:p>
            <a:r>
              <a:rPr lang="ru-RU" sz="2400" dirty="0" smtClean="0"/>
              <a:t>Центр отверстия накалывают шилом;</a:t>
            </a:r>
          </a:p>
          <a:p>
            <a:r>
              <a:rPr lang="ru-RU" sz="2400" dirty="0" smtClean="0"/>
              <a:t>Ось сверла должна быть перпендикулярна обрабатываемой заготовке.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Работа коловоротом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Изображение 0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2643182"/>
            <a:ext cx="6072230" cy="3643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sz="2400" dirty="0" smtClean="0"/>
              <a:t>Надёжно закреплять заготовку на верстаке;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400" dirty="0" smtClean="0"/>
              <a:t>При сверлении сквозных отверстий использовать подкладную доску;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400" dirty="0" smtClean="0"/>
              <a:t>Прочно и без перекосов закреплять </a:t>
            </a:r>
            <a:r>
              <a:rPr lang="ru-RU" sz="2400" dirty="0" smtClean="0"/>
              <a:t>сверло;</a:t>
            </a:r>
            <a:endParaRPr lang="ru-RU" sz="2400" dirty="0" smtClean="0"/>
          </a:p>
          <a:p>
            <a:pPr marL="624078" indent="-514350">
              <a:buFont typeface="+mj-lt"/>
              <a:buAutoNum type="arabicPeriod"/>
            </a:pPr>
            <a:r>
              <a:rPr lang="ru-RU" sz="2400" dirty="0" smtClean="0"/>
              <a:t>Рукоятку коловорота надо вращать плавно, без рывков,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400" dirty="0" smtClean="0"/>
              <a:t>Закончив работу коловорот следует класть в лоток сверлом от себя;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400" dirty="0" smtClean="0"/>
              <a:t>Стружку с заготовки убирать щёткой- смёткой.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Правила безопасности при сверлении</a:t>
            </a:r>
            <a:endParaRPr lang="ru-RU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00364" y="1500174"/>
            <a:ext cx="5657832" cy="4525963"/>
          </a:xfrm>
        </p:spPr>
        <p:txBody>
          <a:bodyPr/>
          <a:lstStyle/>
          <a:p>
            <a:r>
              <a:rPr lang="ru-RU" dirty="0" smtClean="0"/>
              <a:t>Отверстие;</a:t>
            </a:r>
          </a:p>
          <a:p>
            <a:r>
              <a:rPr lang="ru-RU" dirty="0" smtClean="0"/>
              <a:t>Сверло;</a:t>
            </a:r>
          </a:p>
          <a:p>
            <a:r>
              <a:rPr lang="ru-RU" dirty="0" smtClean="0"/>
              <a:t>Хвостовик;</a:t>
            </a:r>
          </a:p>
          <a:p>
            <a:r>
              <a:rPr lang="ru-RU" dirty="0" smtClean="0"/>
              <a:t>Рабочая часть;</a:t>
            </a:r>
          </a:p>
          <a:p>
            <a:r>
              <a:rPr lang="ru-RU" dirty="0" smtClean="0"/>
              <a:t>Режущая часть;</a:t>
            </a:r>
          </a:p>
          <a:p>
            <a:r>
              <a:rPr lang="ru-RU" dirty="0" smtClean="0"/>
              <a:t>Коловорот;</a:t>
            </a:r>
          </a:p>
          <a:p>
            <a:r>
              <a:rPr lang="ru-RU" dirty="0" smtClean="0"/>
              <a:t>Дрель;</a:t>
            </a:r>
          </a:p>
          <a:p>
            <a:r>
              <a:rPr lang="ru-RU" dirty="0" smtClean="0"/>
              <a:t>Патрон.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Новые понятия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sz="2400" dirty="0" smtClean="0"/>
              <a:t>Почему в результате сверления получаются отверстия круглой формы?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400" dirty="0" smtClean="0"/>
              <a:t>Как устроено и как работает сверло?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400" dirty="0" smtClean="0"/>
              <a:t>Для чего центр будущего отверстия намечают шилом?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400" dirty="0" smtClean="0"/>
              <a:t>Чем опасен перекос сверла в патроне?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400" dirty="0" smtClean="0"/>
              <a:t>Разъясните п. 4 правил безопасности при сверлении.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Вопросы и задания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</TotalTime>
  <Words>180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СВЕРЛЕНИЕ ДРЕВЕСИНЫ</vt:lpstr>
      <vt:lpstr>Слайд 2</vt:lpstr>
      <vt:lpstr>Сверло- особенный режущий инструмент.</vt:lpstr>
      <vt:lpstr>Виды свёрл</vt:lpstr>
      <vt:lpstr>Ручной сверлильный инструмент</vt:lpstr>
      <vt:lpstr>Работа коловоротом</vt:lpstr>
      <vt:lpstr>Правила безопасности при сверлении</vt:lpstr>
      <vt:lpstr>Новые понятия</vt:lpstr>
      <vt:lpstr>Вопросы и задания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СВЕРЛЕНИЕ ДРЕВЕСИНЫ</dc:title>
  <dc:creator>Андрей Савин</dc:creator>
  <cp:lastModifiedBy>Андрей Савин</cp:lastModifiedBy>
  <cp:revision>7</cp:revision>
  <dcterms:created xsi:type="dcterms:W3CDTF">2014-11-02T09:36:06Z</dcterms:created>
  <dcterms:modified xsi:type="dcterms:W3CDTF">2014-11-02T10:41:16Z</dcterms:modified>
</cp:coreProperties>
</file>