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CAD8B-FC06-4D7A-B8D7-18C2DD12C480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0ED54-FE58-4ABA-8D62-6E240F68D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0ED54-FE58-4ABA-8D62-6E240F68DF5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50000"/>
            <a:grayscl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9255-07F1-4A35-B7E7-5116D445501C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D653-8376-4FB4-B565-BB6B365A2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gray">
          <a:xfrm>
            <a:off x="714348" y="1428736"/>
            <a:ext cx="7772400" cy="171451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ВЕХИ ПАМЯТИ</a:t>
            </a:r>
            <a:r>
              <a:rPr lang="ru-RU" sz="9800" b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800" b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65-летию Великой Победы</a:t>
            </a:r>
            <a:endParaRPr lang="ru-RU" sz="3600" b="1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500702"/>
            <a:ext cx="4286280" cy="971560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 агитбригада «Память»   </a:t>
            </a:r>
          </a:p>
          <a:p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Тат-Китнинская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основная общеобразовательная школа»</a:t>
            </a:r>
          </a:p>
          <a:p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Руководитель: Сулейманова Р. Г.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ВОЕННОЕ ДЕТСТВО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G_140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643570" y="3875487"/>
            <a:ext cx="3214710" cy="24110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IMG_140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44981" y="3781581"/>
            <a:ext cx="2798259" cy="26478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28596" y="1214422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Ахметов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Шугаюп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Ахметович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MG_140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571868" y="1785926"/>
            <a:ext cx="1700224" cy="21252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143240" y="4071942"/>
            <a:ext cx="2428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1942-2006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Бывший редактор газеты «Знамя»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Мари-Турекского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ветеран труда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000240"/>
            <a:ext cx="25003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Воспоминания о военном детстве Ахметова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Шугаюпа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Ахметовича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всвоей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статье «И нас война опалила»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43570" y="2143116"/>
            <a:ext cx="3286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на большой земле однажды Кончилась война </a:t>
            </a:r>
          </a:p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Задохнулись канонады,</a:t>
            </a:r>
          </a:p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мире – тишина.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РЯДОМ…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1415.jpg"/>
          <p:cNvPicPr>
            <a:picLocks noChangeAspect="1"/>
          </p:cNvPicPr>
          <p:nvPr/>
        </p:nvPicPr>
        <p:blipFill>
          <a:blip r:embed="rId2" cstate="email"/>
          <a:srcRect r="-1"/>
          <a:stretch>
            <a:fillRect/>
          </a:stretch>
        </p:blipFill>
        <p:spPr>
          <a:xfrm>
            <a:off x="4572000" y="1714488"/>
            <a:ext cx="3714776" cy="22036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Содержимое 6" descr="IMG_1419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429256" y="4000504"/>
            <a:ext cx="2454406" cy="1857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IMG_1413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71472" y="1714488"/>
            <a:ext cx="3520611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IMG_1418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857224" y="4071942"/>
            <a:ext cx="2500354" cy="17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571472" y="1142984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одного металла льют, медаль за бой, медаль за труд!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44" y="6000768"/>
            <a:ext cx="8786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Выступление учащихся школы перед ветеранами войны и труда во время вручения медалей       «65 лет Победы в Великой Отечественной войне 1941-1945 гг.»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IMG_1473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3714744" y="4071942"/>
            <a:ext cx="1318356" cy="1706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2000240"/>
            <a:ext cx="4500562" cy="328614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ПОМНИМ, МЫ ВМЕСТЕ,  МЫ РЯДОМ!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_131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857232"/>
            <a:ext cx="4018387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572140"/>
            <a:ext cx="8501122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Памятник односельчанам, погибшим в Великой Отечественной войне д.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Тат-Китня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100_396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00100" y="1285860"/>
            <a:ext cx="7415764" cy="43577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42844" y="428604"/>
            <a:ext cx="8786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НИКТО НЕ ЗАБЫТ, НИЧТО НЕ ЗАБЫТО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35824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 НЕ ВЕРНУЛИСЬ, НО ВСЕГДА ВЫ С НАМИ РЯДОМ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IMG_146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1428736"/>
            <a:ext cx="2420585" cy="3357586"/>
          </a:xfrm>
          <a:prstGeom prst="rect">
            <a:avLst/>
          </a:prstGeom>
        </p:spPr>
      </p:pic>
      <p:pic>
        <p:nvPicPr>
          <p:cNvPr id="14" name="Рисунок 13" descr="IMG_147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357949" y="1428736"/>
            <a:ext cx="2382459" cy="3286148"/>
          </a:xfrm>
          <a:prstGeom prst="rect">
            <a:avLst/>
          </a:prstGeom>
        </p:spPr>
      </p:pic>
      <p:pic>
        <p:nvPicPr>
          <p:cNvPr id="16" name="Рисунок 15" descr="IMG_147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500298" y="3357562"/>
            <a:ext cx="4329142" cy="31421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57554" y="1643050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Тат-Китня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Участвовало: 404 фронтовика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вернулось: 225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36" y="1285860"/>
            <a:ext cx="5357882" cy="642942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Мухарлямов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Мухамедьян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Мухамедьянович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MG_135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71472" y="1571612"/>
            <a:ext cx="3394472" cy="45259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286248" y="2000240"/>
            <a:ext cx="43577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 жизни: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1915-1974</a:t>
            </a:r>
          </a:p>
          <a:p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Учеба: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семилетняя школа д.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Тат-Китня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фронтах: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1941-1945 гг.</a:t>
            </a:r>
          </a:p>
          <a:p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 войны: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председатель колхоза им.Кирова</a:t>
            </a:r>
          </a:p>
          <a:p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Награды: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Медаль «За оборону Сталинграда»</a:t>
            </a:r>
          </a:p>
          <a:p>
            <a:pPr>
              <a:buFontTx/>
              <a:buChar char="-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медаль «За отвагу»</a:t>
            </a:r>
          </a:p>
          <a:p>
            <a:pPr>
              <a:buFontTx/>
              <a:buChar char="-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орден «Красной звезды»</a:t>
            </a:r>
          </a:p>
          <a:p>
            <a:pPr>
              <a:buFontTx/>
              <a:buChar char="-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орден «Отечественной войны»</a:t>
            </a:r>
          </a:p>
          <a:p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Призван: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Мари-Турекским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РВК, лейтенант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428604"/>
            <a:ext cx="88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ОНИ ЗАЩИЩАЛИ РОДИНУ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6929486" cy="92869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ПОБЕДЫ – ЖЕНСКОЕ ЛИЦО!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G_139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472" y="1857364"/>
            <a:ext cx="2143140" cy="28885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IMG_1394.jpg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>
          <a:xfrm>
            <a:off x="3714744" y="2285992"/>
            <a:ext cx="2071702" cy="2857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IMG_136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00826" y="1857364"/>
            <a:ext cx="2143141" cy="2857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00034" y="4929198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Хадеева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Хазярбика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Гизатулловна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7620" y="5214950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Гибатова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Гадения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Гибатовна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2264" y="4929198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Габдрахманова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Фаузия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Габдрахмановна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1285860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Девушки-фронтовики д.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Тат-Китня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СЕСТРА МИЛОСЕРДИЯ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136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28926" y="1643050"/>
            <a:ext cx="3053974" cy="4071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IMG_14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500826" y="4429132"/>
            <a:ext cx="2428924" cy="1558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IMG_138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14282" y="4357694"/>
            <a:ext cx="2309185" cy="1643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285852" y="5715016"/>
            <a:ext cx="62151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1918-1971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старший сержант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Награжден орденом «Красной звезды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1142984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Габдрахманова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Фаузия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Габдрахмановна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IMG_1365.jpg"/>
          <p:cNvPicPr>
            <a:picLocks noChangeAspect="1"/>
          </p:cNvPicPr>
          <p:nvPr/>
        </p:nvPicPr>
        <p:blipFill>
          <a:blip r:embed="rId5" cstate="email"/>
          <a:srcRect b="-1"/>
          <a:stretch>
            <a:fillRect/>
          </a:stretch>
        </p:blipFill>
        <p:spPr>
          <a:xfrm>
            <a:off x="428596" y="1142984"/>
            <a:ext cx="1785950" cy="27146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Рисунок 15" descr="IMG_139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643702" y="1214422"/>
            <a:ext cx="2000264" cy="26670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8" name="TextBox 17"/>
          <p:cNvSpPr txBox="1"/>
          <p:nvPr/>
        </p:nvSpPr>
        <p:spPr>
          <a:xfrm>
            <a:off x="142844" y="3714752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ее подвиге в книге «В вечном списке»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С.Шакира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00826" y="3786190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Приложение к газете «Вечерняя Казань»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0826" y="6000768"/>
            <a:ext cx="2643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Панно, привезенное ею из Германии, подарок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Ядвиги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844" y="6072206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в газете «Знамя» Сулеймановой Р. Г.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«НАШ ГЕРОЙ». ОБРАЩЕНИЕ К ВЛАСТЯМ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G_1368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929322" y="4000504"/>
            <a:ext cx="2957534" cy="21125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IMG_138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85720" y="4000504"/>
            <a:ext cx="2836926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IMG_1367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429388" y="1357298"/>
            <a:ext cx="1141023" cy="17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Рисунок 10" descr="IMG_1369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3357554" y="1714488"/>
            <a:ext cx="2214578" cy="23917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285852" y="1214422"/>
            <a:ext cx="6357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Хадеев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Тахир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Хадиевич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4678" y="4214818"/>
            <a:ext cx="2571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1916-1987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мужество и героизм командира батареи в боях за Севастополь представили к званию Героя Советского Союза, но документы потерялись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472" y="1643050"/>
            <a:ext cx="24288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Мы, учащиеся МОУ «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Тат-Китнинская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ООШ» обращаемся к властям, чтобы звание Героя Советского Союза Хадееву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Тахиру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Хадиевичу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присудили посмертно.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072198" y="3071810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Его подвиг описывается в книге С.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Шакира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«Герой, победивший смерть»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614364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Сулеймановой Р.Г. в газете «Знамя»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15074" y="6143644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Сулеймановой Р.Г. в газете «Знамя»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ВЕТЕРАНЫ ВТОРОЙ МИРОВОЙ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G_137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357554" y="1714488"/>
            <a:ext cx="2268430" cy="30718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071538" y="1214422"/>
            <a:ext cx="685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Гизатуллин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Хамбаль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Габдрахманович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4929198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1926 года рождения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Ученый-медик, кандидат медицинских наук, полковник в отставке, кардиолог 18-ой поликлиники г.Казань, ветеран Великой Отечественной войны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MG_137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357950" y="1714488"/>
            <a:ext cx="2000264" cy="2869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6215074" y="4786322"/>
            <a:ext cx="2357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Его книга «Воспоминания» (2009) о жизни в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д.Тат-Китня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Ученый имеет 70 научных публикаций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IMG_1370.jpg"/>
          <p:cNvPicPr>
            <a:picLocks noChangeAspect="1"/>
          </p:cNvPicPr>
          <p:nvPr/>
        </p:nvPicPr>
        <p:blipFill>
          <a:blip r:embed="rId4" cstate="email"/>
          <a:srcRect b="-1"/>
          <a:stretch>
            <a:fillRect/>
          </a:stretch>
        </p:blipFill>
        <p:spPr>
          <a:xfrm>
            <a:off x="642910" y="1785926"/>
            <a:ext cx="1684151" cy="2928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500034" y="4857760"/>
            <a:ext cx="178595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Сулеймановой Р.Г.в газете «Знамя» о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Гизатуллине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Хамбале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Габдрахмановиче</a:t>
            </a: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СВЯЗЫВАЕТ НАС С МУСОЙ ДЖАЛИЛЕМ?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115328" cy="4286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Курмашев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Гайнан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Нурмухаметович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_140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572264" y="1357298"/>
            <a:ext cx="1718989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 descr="IMG_14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14282" y="3929066"/>
            <a:ext cx="3064392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IMG_140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72198" y="4071942"/>
            <a:ext cx="2762269" cy="2071702"/>
          </a:xfrm>
          <a:prstGeom prst="rect">
            <a:avLst/>
          </a:prstGeom>
        </p:spPr>
      </p:pic>
      <p:pic>
        <p:nvPicPr>
          <p:cNvPr id="7" name="Рисунок 6" descr="IMG_1405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714744" y="2071678"/>
            <a:ext cx="1785950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286116" y="4500570"/>
            <a:ext cx="2714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1919-1944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математики, поэт, сподвижник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Мусы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Джалиля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Память о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Гайнане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Курмашеве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берегут в Параньге, он был частым гостем в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Тат-Китне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2071678"/>
            <a:ext cx="2714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Гайнан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Курмашев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двоюродный брат ветерана педагогического труда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Курмашевой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Асхадуллиной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Нафисы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Бариевны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бывшего учителя математики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Тат-Китининской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школы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388" y="3643314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Книга о его подвиге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6000768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в газете «Марийская правда»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Д.Шахтарина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7950" y="6215082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Сборник материалов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500</Words>
  <Application>Microsoft Office PowerPoint</Application>
  <PresentationFormat>Экран (4:3)</PresentationFormat>
  <Paragraphs>72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ВЕХИ ПАМЯТИ К 65-летию Великой Победы</vt:lpstr>
      <vt:lpstr>Памятник односельчанам, погибшим в Великой Отечественной войне д. Тат-Китня</vt:lpstr>
      <vt:lpstr>ВЫ НЕ ВЕРНУЛИСЬ, НО ВСЕГДА ВЫ С НАМИ РЯДОМ</vt:lpstr>
      <vt:lpstr>Мухарлямов Мухамедьян Мухамедьянович</vt:lpstr>
      <vt:lpstr>У ПОБЕДЫ – ЖЕНСКОЕ ЛИЦО!</vt:lpstr>
      <vt:lpstr>СЕСТРА МИЛОСЕРДИЯ</vt:lpstr>
      <vt:lpstr>«НАШ ГЕРОЙ». ОБРАЩЕНИЕ К ВЛАСТЯМ</vt:lpstr>
      <vt:lpstr>ВЕТЕРАНЫ ВТОРОЙ МИРОВОЙ</vt:lpstr>
      <vt:lpstr>КТО СВЯЗЫВАЕТ НАС С МУСОЙ ДЖАЛИЛЕМ?</vt:lpstr>
      <vt:lpstr>ВОЕННОЕ ДЕТСТВО</vt:lpstr>
      <vt:lpstr>МЫ РЯДОМ…</vt:lpstr>
      <vt:lpstr>МЫ ПОМНИМ, МЫ ВМЕСТЕ,  МЫ РЯДОМ!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</dc:title>
  <dc:creator>WEST</dc:creator>
  <cp:lastModifiedBy>Admin</cp:lastModifiedBy>
  <cp:revision>61</cp:revision>
  <dcterms:created xsi:type="dcterms:W3CDTF">2010-03-20T11:19:20Z</dcterms:created>
  <dcterms:modified xsi:type="dcterms:W3CDTF">2013-05-15T15:38:43Z</dcterms:modified>
</cp:coreProperties>
</file>