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71" r:id="rId4"/>
    <p:sldId id="269" r:id="rId5"/>
    <p:sldId id="274" r:id="rId6"/>
    <p:sldId id="272" r:id="rId7"/>
    <p:sldId id="275" r:id="rId8"/>
    <p:sldId id="273" r:id="rId9"/>
    <p:sldId id="268" r:id="rId10"/>
    <p:sldId id="276" r:id="rId11"/>
    <p:sldId id="259" r:id="rId12"/>
    <p:sldId id="277" r:id="rId13"/>
    <p:sldId id="279" r:id="rId14"/>
    <p:sldId id="278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D8BCD-91A1-43D5-A8C9-DD3AC5682EE0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B9B50-5E19-40EA-9C4A-37CDD7002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B9B50-5E19-40EA-9C4A-37CDD7002A2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B9B50-5E19-40EA-9C4A-37CDD7002A2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1657-902D-45CE-8899-4AD0472D8B81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3EFC9-0D15-4768-B009-F020EC0D9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57%20-%20&#1041;&#1072;&#1082;&#1080;&#1095;%20&#1042;&#1080;&#1076;&#1103;&#1081;%20-%20&#1069;&#1088;&#1079;&#1103;&#1085;&#1100;%20&#1084;&#1072;&#1089;&#1090;&#1086;&#1088;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564360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138494" cy="6643710"/>
          </a:xfrm>
          <a:prstGeom prst="rect">
            <a:avLst/>
          </a:prstGeom>
          <a:noFill/>
        </p:spPr>
      </p:pic>
      <p:pic>
        <p:nvPicPr>
          <p:cNvPr id="3" name="Рисунок 2" descr="42624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85728"/>
            <a:ext cx="2389423" cy="193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29124" y="357166"/>
            <a:ext cx="24506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Constantia" pitchFamily="18" charset="0"/>
              </a:rPr>
              <a:t>Александр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Constantia" pitchFamily="18" charset="0"/>
              </a:rPr>
              <a:t>Васильевич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Constantia" pitchFamily="18" charset="0"/>
              </a:rPr>
              <a:t>Арапов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056686"/>
            <a:ext cx="47863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Чачсь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1959 –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це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иень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сундерьковонь1-це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чистэ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Дубёнской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райононь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Кенде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велесэ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. 1977-це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иестэ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прядызе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Кобалень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школанть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.</a:t>
            </a:r>
          </a:p>
          <a:p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Россиянь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Писателень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союзонь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член (1994.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Мордкизэсь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нолдынзе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поэзиянь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ниле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книганзо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: «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Вайгель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» (1990), «Вальма» (1992), «Взмах» (2001), «Мейле» (2006).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Стихензэ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совасть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вейсэнь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сборникс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,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конат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лиссть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Саранск, Челябинск, Самара,  С-Петербург,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Москов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, Хельсинки, Будапешт, Таллинн, Тарту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оштнесэ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«Литературная Россия»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газетань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лауреат (2000). </a:t>
            </a:r>
            <a:r>
              <a:rPr lang="ru-RU" b="1" dirty="0" err="1" smtClean="0">
                <a:solidFill>
                  <a:srgbClr val="800000"/>
                </a:solidFill>
                <a:latin typeface="Constantia" pitchFamily="18" charset="0"/>
              </a:rPr>
              <a:t>Мордовиянь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 заслуженный поэт (2003).</a:t>
            </a:r>
          </a:p>
          <a:p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0000"/>
            </a:gs>
            <a:gs pos="0">
              <a:srgbClr val="FF0000"/>
            </a:gs>
            <a:gs pos="45000">
              <a:srgbClr val="FF00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5138494" cy="6643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428604"/>
            <a:ext cx="46434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ИЗНЯМО ЧИ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 </a:t>
            </a:r>
          </a:p>
          <a:p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Пейдсь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ды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авардсь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народось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веленек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,</a:t>
            </a:r>
          </a:p>
          <a:p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Баягатнень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гайтесь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куля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кандсь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Куля,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конань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учнесть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чинек-венек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,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Куля,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конань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эйсэ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салонь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тансть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 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Ванька, Мишка,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вишкинесь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Олодя</a:t>
            </a:r>
            <a:endParaRPr lang="ru-RU" sz="2000" b="1" dirty="0" smtClean="0">
              <a:solidFill>
                <a:srgbClr val="800000"/>
              </a:solidFill>
              <a:latin typeface="Constantia" pitchFamily="18" charset="0"/>
            </a:endParaRPr>
          </a:p>
          <a:p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Аштесть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ды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эзть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мереве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валгак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Чатьмонсть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,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ды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сельведест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петнясть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модас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—</a:t>
            </a:r>
          </a:p>
          <a:p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Сынь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а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несызь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тетяст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b="1" dirty="0" err="1" smtClean="0">
                <a:solidFill>
                  <a:srgbClr val="800000"/>
                </a:solidFill>
                <a:latin typeface="Constantia" pitchFamily="18" charset="0"/>
              </a:rPr>
              <a:t>зярдоя</a:t>
            </a:r>
            <a:r>
              <a:rPr lang="ru-RU" dirty="0" err="1" smtClean="0">
                <a:solidFill>
                  <a:srgbClr val="800000"/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rgbClr val="800000"/>
                </a:solidFill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138494" cy="6643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428604"/>
            <a:ext cx="3000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ВЕЛЯВТОМА (</a:t>
            </a:r>
            <a:r>
              <a:rPr lang="ru-RU" b="1" dirty="0" smtClean="0">
                <a:solidFill>
                  <a:srgbClr val="800000"/>
                </a:solidFill>
                <a:latin typeface="Constantia" pitchFamily="18" charset="0"/>
              </a:rPr>
              <a:t>САЕВК</a:t>
            </a:r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С)</a:t>
            </a:r>
            <a:endParaRPr lang="ru-RU" sz="2000" dirty="0" smtClean="0">
              <a:solidFill>
                <a:srgbClr val="800000"/>
              </a:solidFill>
              <a:latin typeface="Constantia" pitchFamily="18" charset="0"/>
            </a:endParaRPr>
          </a:p>
          <a:p>
            <a:endParaRPr lang="ru-RU" sz="2000" dirty="0" smtClean="0">
              <a:solidFill>
                <a:srgbClr val="800000"/>
              </a:solidFill>
              <a:latin typeface="Constantia" pitchFamily="18" charset="0"/>
            </a:endParaRP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Афганистансто</a:t>
            </a:r>
            <a:endParaRPr lang="ru-RU" sz="2000" dirty="0" smtClean="0">
              <a:solidFill>
                <a:srgbClr val="800000"/>
              </a:solidFill>
              <a:latin typeface="Constantia" pitchFamily="18" charset="0"/>
            </a:endParaRP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Ардыть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цёратне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,</a:t>
            </a: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Афганистансто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…</a:t>
            </a: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Вагонсонть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кецнить</a:t>
            </a:r>
            <a:endParaRPr lang="ru-RU" sz="2000" dirty="0" smtClean="0">
              <a:solidFill>
                <a:srgbClr val="800000"/>
              </a:solidFill>
              <a:latin typeface="Constantia" pitchFamily="18" charset="0"/>
            </a:endParaRP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Кисэст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ломантне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:</a:t>
            </a: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Эзть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ёма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,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ванстовсть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…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Constantia" pitchFamily="18" charset="0"/>
              </a:rPr>
              <a:t> </a:t>
            </a:r>
            <a:endParaRPr lang="ru-RU" sz="2000" dirty="0" smtClean="0">
              <a:solidFill>
                <a:srgbClr val="800000"/>
              </a:solidFill>
              <a:latin typeface="Constantia" pitchFamily="18" charset="0"/>
            </a:endParaRP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Мезе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нейсть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тосо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Т о с о,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войнасо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, –</a:t>
            </a:r>
          </a:p>
          <a:p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А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ёвтамс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валсо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.</a:t>
            </a: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Часияст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—</a:t>
            </a: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Сынь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аволь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кандола</a:t>
            </a:r>
            <a:r>
              <a:rPr lang="ru-RU" sz="2000" dirty="0" err="1" smtClean="0">
                <a:latin typeface="Constantia" pitchFamily="18" charset="0"/>
              </a:rPr>
              <a:t>зсо</a:t>
            </a:r>
            <a:endParaRPr lang="ru-RU" sz="2000" dirty="0" smtClean="0">
              <a:latin typeface="Constantia" pitchFamily="18" charset="0"/>
            </a:endParaRPr>
          </a:p>
          <a:p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Кудов</a:t>
            </a:r>
            <a:r>
              <a:rPr lang="ru-RU" sz="2000" dirty="0" smtClean="0">
                <a:solidFill>
                  <a:srgbClr val="800000"/>
                </a:solidFill>
                <a:latin typeface="Constantia" pitchFamily="18" charset="0"/>
              </a:rPr>
              <a:t> сыть </a:t>
            </a:r>
            <a:r>
              <a:rPr lang="ru-RU" sz="2000" dirty="0" err="1" smtClean="0">
                <a:solidFill>
                  <a:srgbClr val="800000"/>
                </a:solidFill>
                <a:latin typeface="Constantia" pitchFamily="18" charset="0"/>
              </a:rPr>
              <a:t>валске</a:t>
            </a:r>
            <a:r>
              <a:rPr lang="ru-RU" sz="2000" dirty="0" smtClean="0">
                <a:latin typeface="Constantia" pitchFamily="18" charset="0"/>
              </a:rPr>
              <a:t>…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138494" cy="6643710"/>
          </a:xfrm>
          <a:prstGeom prst="rect">
            <a:avLst/>
          </a:prstGeom>
          <a:noFill/>
        </p:spPr>
      </p:pic>
      <p:pic>
        <p:nvPicPr>
          <p:cNvPr id="3" name="Picture 7" descr="сканирование0200"/>
          <p:cNvPicPr>
            <a:picLocks noChangeAspect="1" noChangeArrowheads="1"/>
          </p:cNvPicPr>
          <p:nvPr/>
        </p:nvPicPr>
        <p:blipFill>
          <a:blip r:embed="rId3" cstate="print"/>
          <a:srcRect l="7968" t="17509" r="57986" b="9372"/>
          <a:stretch>
            <a:fillRect/>
          </a:stretch>
        </p:blipFill>
        <p:spPr bwMode="auto">
          <a:xfrm>
            <a:off x="2214546" y="214290"/>
            <a:ext cx="1889125" cy="285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9058" y="57148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Constantia" pitchFamily="18" charset="0"/>
              </a:rPr>
              <a:t>Дмитрий Александров</a:t>
            </a:r>
            <a:endParaRPr lang="ru-RU" sz="2800" dirty="0">
              <a:solidFill>
                <a:srgbClr val="80000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3929066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Constantia" pitchFamily="18" charset="0"/>
              </a:rPr>
              <a:t>Кочеткова Мария</a:t>
            </a:r>
            <a:endParaRPr lang="ru-RU" sz="2800" dirty="0">
              <a:solidFill>
                <a:srgbClr val="800000"/>
              </a:solidFill>
              <a:latin typeface="Constantia" pitchFamily="18" charset="0"/>
            </a:endParaRPr>
          </a:p>
        </p:txBody>
      </p:sp>
      <p:pic>
        <p:nvPicPr>
          <p:cNvPr id="6" name="Рисунок 5" descr="SAM_2454.JPG"/>
          <p:cNvPicPr>
            <a:picLocks noGrp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145755" y="3688555"/>
            <a:ext cx="2838451" cy="212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5138494" cy="6643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571480"/>
            <a:ext cx="4786346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Кадык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апак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мелявто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ды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пейдезь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Мазый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цецят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тейтерькась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пурны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Кадык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минек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модась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пурьгинеде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Ансяк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аволь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бомбадо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сорны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Ды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вейкеде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мельтне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арсематне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Эрьва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чине – течи,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вандыяк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: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Войнынесэ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налксиця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эйкакштнэ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Иляст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сода война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зярдояк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.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Кадык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лисни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паломо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эждямо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Эрьва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валске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пандонть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экшстэ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чись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Маней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менель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тонеть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вишка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ломань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,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Кадык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валдо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ули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свал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тонь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кись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.</a:t>
            </a:r>
          </a:p>
          <a:p>
            <a:pPr algn="ctr">
              <a:defRPr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                              А.Арапов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 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7 - Бакич Видяй - Эрзянь мас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935" y="642918"/>
            <a:ext cx="6873202" cy="53578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4505351" cy="3143268"/>
          </a:xfrm>
          <a:prstGeom prst="rect">
            <a:avLst/>
          </a:prstGeom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928934"/>
            <a:ext cx="4849289" cy="32861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857496"/>
            <a:ext cx="4767287" cy="3405205"/>
          </a:xfrm>
          <a:prstGeom prst="rect">
            <a:avLst/>
          </a:prstGeom>
        </p:spPr>
      </p:pic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3890257" cy="292895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m_33_1539.jpg"/>
          <p:cNvPicPr>
            <a:picLocks noChangeAspect="1"/>
          </p:cNvPicPr>
          <p:nvPr/>
        </p:nvPicPr>
        <p:blipFill>
          <a:blip r:embed="rId2" cstate="print"/>
          <a:srcRect b="19791"/>
          <a:stretch>
            <a:fillRect/>
          </a:stretch>
        </p:blipFill>
        <p:spPr>
          <a:xfrm>
            <a:off x="928662" y="357166"/>
            <a:ext cx="7643866" cy="6176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78579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Маней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менель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тонеть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,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вишка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ломань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,</a:t>
            </a: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Кадык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валдо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ули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 свал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тонь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 </a:t>
            </a:r>
            <a:r>
              <a:rPr lang="ru-RU" sz="36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кись</a:t>
            </a: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Print" pitchFamily="2" charset="0"/>
              </a:rPr>
              <a:t>.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Print" pitchFamily="2" charset="0"/>
            </a:endParaRP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429000"/>
            <a:ext cx="3357586" cy="252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138494" cy="66437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500042"/>
            <a:ext cx="4214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Кудов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тевесь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</a:t>
            </a:r>
          </a:p>
          <a:p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анокстамс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ловномань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пусминенть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пештямс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сонзэ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произведениятнеде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конатне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мельс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тусть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тыненк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5"/>
            <a:ext cx="9101364" cy="592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http://t1.gstatic.com/images?q=tbn:ANd9GcSU7AGtrHz-7UhSw0_LqxIWXX7BgJQRV2XOL5xg1SJtUjCUdrmM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429132"/>
            <a:ext cx="3714744" cy="194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1643050"/>
            <a:ext cx="79394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Толонь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пачк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                       </a:t>
            </a:r>
            <a:r>
              <a:rPr lang="ru-RU" sz="5400" b="1" dirty="0" err="1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ютавтозь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 pitchFamily="34" charset="0"/>
              </a:rPr>
              <a:t> книга</a:t>
            </a:r>
            <a:endParaRPr lang="ru-RU" sz="5400" b="1" dirty="0">
              <a:ln w="1905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3.gstatic.com/images?q=tbn:ANd9GcSfxAeHcjt0WuQQ_iNWDKJFEXoiOnZAgBUnOiRMcOYsPl60ev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642918"/>
            <a:ext cx="8404795" cy="5286412"/>
          </a:xfrm>
          <a:prstGeom prst="rect">
            <a:avLst/>
          </a:prstGeom>
          <a:noFill/>
        </p:spPr>
      </p:pic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3" cstate="print"/>
          <a:srcRect l="21951" t="11856" r="19511" b="13059"/>
          <a:stretch>
            <a:fillRect/>
          </a:stretch>
        </p:blipFill>
        <p:spPr>
          <a:xfrm>
            <a:off x="6786578" y="4500570"/>
            <a:ext cx="171451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1357298"/>
            <a:ext cx="6429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Мельс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ледстямс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тиринь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литературань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уроксо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ловнозь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произведениятнень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,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маштомс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эйстэст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тешкстамо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эрявиксэнть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Содавтомс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тонавтницятнень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эсенк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енксонь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сермадейтнень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творчестваст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марто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  <a:p>
            <a:pPr>
              <a:buBlip>
                <a:blip r:embed="rId4"/>
              </a:buBlip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тонавтомс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эйкакштнень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мельсэ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кирдеме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сетнень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, кие прянь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апак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ванст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тюрсь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паро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эрямонок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кис ; </a:t>
            </a:r>
          </a:p>
          <a:p>
            <a:pPr>
              <a:buBlip>
                <a:blip r:embed="rId4"/>
              </a:buBlip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тонавтомс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вечкеме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тиринь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кельсэ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сермадозь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произведениятнень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78579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  <a:latin typeface="Impact" pitchFamily="34" charset="0"/>
              </a:rPr>
              <a:t>Уроконтень</a:t>
            </a:r>
            <a:r>
              <a:rPr lang="ru-RU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Impact" pitchFamily="34" charset="0"/>
              </a:rPr>
              <a:t>путовкстнэ</a:t>
            </a:r>
            <a:r>
              <a:rPr lang="ru-RU" dirty="0" smtClean="0"/>
              <a:t>: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antus.me/images/4_2011/psd_source_open_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71448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800000"/>
                </a:solidFill>
                <a:latin typeface="Impact" pitchFamily="34" charset="0"/>
              </a:rPr>
              <a:t>Васенце</a:t>
            </a:r>
            <a:r>
              <a:rPr lang="ru-RU" sz="3600" dirty="0" smtClean="0">
                <a:solidFill>
                  <a:srgbClr val="800000"/>
                </a:solidFill>
                <a:latin typeface="Impact" pitchFamily="34" charset="0"/>
              </a:rPr>
              <a:t> </a:t>
            </a:r>
            <a:r>
              <a:rPr lang="ru-RU" sz="3600" dirty="0" err="1" smtClean="0">
                <a:solidFill>
                  <a:srgbClr val="800000"/>
                </a:solidFill>
                <a:latin typeface="Impact" pitchFamily="34" charset="0"/>
              </a:rPr>
              <a:t>пельксэсь</a:t>
            </a:r>
            <a:endParaRPr lang="ru-RU" sz="3600" dirty="0">
              <a:solidFill>
                <a:srgbClr val="80000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71448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Монь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вечкевикс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произведениям</a:t>
            </a:r>
            <a:endParaRPr lang="ru-RU" sz="3600" i="1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042"/>
            <a:ext cx="5286412" cy="6834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285728"/>
            <a:ext cx="492922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Максим Алексеевич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Пуркаев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…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Сон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чачсь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Пичалес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1894-це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иестэ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…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Зярдо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ушодовсь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Великой Отечественной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войнась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, сон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васенцекс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евтась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Г.К.Жуковнень,што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гитлеровецтнэ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каявсть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СССР-нть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лангс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Васенце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жо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читнестэ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М.А.Пуркаев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аравтозь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Юго-Западной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фронтонь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штабонь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прявтокс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Войнань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перть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сон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невтизе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прянзо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кода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паро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организатор, патриот. </a:t>
            </a:r>
          </a:p>
          <a:p>
            <a:pPr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  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Войнадо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мейле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Пуркаев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поладызе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военной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тевензэ.Сон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аравтозь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Дальней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Востоконь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Штабонь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прявтокс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.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Сондензэ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парсте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кортась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Советской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Союзонь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Маршалось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Р.Я.Малиновский: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«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Роботанзо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вети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пек 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вадрясто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…Сон 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Покш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военоначальник</a:t>
            </a: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</a:rPr>
              <a:t>…»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antus.me/images/4_2011/psd_source_open_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71448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800000"/>
                </a:solidFill>
                <a:latin typeface="Impact" pitchFamily="34" charset="0"/>
              </a:rPr>
              <a:t>Омбоце</a:t>
            </a:r>
            <a:r>
              <a:rPr lang="ru-RU" sz="3600" dirty="0" smtClean="0">
                <a:solidFill>
                  <a:srgbClr val="800000"/>
                </a:solidFill>
                <a:latin typeface="Impact" pitchFamily="34" charset="0"/>
              </a:rPr>
              <a:t> </a:t>
            </a:r>
            <a:r>
              <a:rPr lang="ru-RU" sz="3600" dirty="0" err="1" smtClean="0">
                <a:solidFill>
                  <a:srgbClr val="800000"/>
                </a:solidFill>
                <a:latin typeface="Impact" pitchFamily="34" charset="0"/>
              </a:rPr>
              <a:t>пельксэсь</a:t>
            </a:r>
            <a:endParaRPr lang="ru-RU" sz="3600" dirty="0">
              <a:solidFill>
                <a:srgbClr val="80000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714488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«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Эрямось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тылсэ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» Я.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Слушкинэнь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«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Кочкуровонь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семиязо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»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романонть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коряс</a:t>
            </a:r>
            <a:endParaRPr lang="ru-RU" sz="3600" i="1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5138494" cy="6643710"/>
          </a:xfrm>
          <a:prstGeom prst="rect">
            <a:avLst/>
          </a:prstGeom>
          <a:noFill/>
        </p:spPr>
      </p:pic>
      <p:pic>
        <p:nvPicPr>
          <p:cNvPr id="3" name="Picture 5" descr="сканирование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5984" y="285728"/>
            <a:ext cx="2443151" cy="323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14546" y="3714752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Чачсь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Кочкурвелес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1911-це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иестэ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..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   «Семья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Кочкуровых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»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романось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теизе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сонзэ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содавиксэкс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.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Истя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жо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сермадсь</a:t>
            </a:r>
            <a:r>
              <a:rPr lang="ru-RU" sz="2400" b="1" dirty="0" smtClean="0">
                <a:solidFill>
                  <a:srgbClr val="800000"/>
                </a:solidFill>
                <a:latin typeface="Georgia" pitchFamily="18" charset="0"/>
              </a:rPr>
              <a:t>  лия </a:t>
            </a:r>
            <a:r>
              <a:rPr lang="ru-RU" sz="2400" b="1" dirty="0" err="1" smtClean="0">
                <a:solidFill>
                  <a:srgbClr val="800000"/>
                </a:solidFill>
                <a:latin typeface="Georgia" pitchFamily="18" charset="0"/>
              </a:rPr>
              <a:t>произведеният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357166"/>
            <a:ext cx="2064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Яков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Сергеевич</a:t>
            </a:r>
          </a:p>
          <a:p>
            <a:r>
              <a:rPr lang="ru-RU" sz="2800" b="1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Слушкин</a:t>
            </a:r>
            <a:r>
              <a:rPr lang="ru-RU" sz="28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vantus.me/images/4_2011/psd_source_open_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21537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171448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800000"/>
                </a:solidFill>
                <a:latin typeface="Impact" pitchFamily="34" charset="0"/>
              </a:rPr>
              <a:t>Колмоце</a:t>
            </a:r>
            <a:r>
              <a:rPr lang="ru-RU" sz="3600" dirty="0" smtClean="0">
                <a:solidFill>
                  <a:srgbClr val="800000"/>
                </a:solidFill>
                <a:latin typeface="Impact" pitchFamily="34" charset="0"/>
              </a:rPr>
              <a:t> </a:t>
            </a:r>
            <a:r>
              <a:rPr lang="ru-RU" sz="3600" dirty="0" err="1" smtClean="0">
                <a:solidFill>
                  <a:srgbClr val="800000"/>
                </a:solidFill>
                <a:latin typeface="Impact" pitchFamily="34" charset="0"/>
              </a:rPr>
              <a:t>пельксэсь</a:t>
            </a:r>
            <a:endParaRPr lang="ru-RU" sz="3600" dirty="0">
              <a:solidFill>
                <a:srgbClr val="80000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71448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Ине 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войнась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- Дубинка 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буень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сермадейтнень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ru-RU" sz="3600" i="1" dirty="0" err="1" smtClean="0">
                <a:solidFill>
                  <a:srgbClr val="C00000"/>
                </a:solidFill>
                <a:latin typeface="Impact" pitchFamily="34" charset="0"/>
              </a:rPr>
              <a:t>творчествасо</a:t>
            </a:r>
            <a:r>
              <a:rPr lang="ru-RU" sz="3600" i="1" dirty="0" smtClean="0">
                <a:solidFill>
                  <a:srgbClr val="C00000"/>
                </a:solidFill>
                <a:latin typeface="Impact" pitchFamily="34" charset="0"/>
              </a:rPr>
              <a:t>.</a:t>
            </a:r>
            <a:endParaRPr lang="ru-RU" sz="3600" i="1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2/66/207/66207393_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138494" cy="6643710"/>
          </a:xfrm>
          <a:prstGeom prst="rect">
            <a:avLst/>
          </a:prstGeom>
          <a:noFill/>
        </p:spPr>
      </p:pic>
      <p:pic>
        <p:nvPicPr>
          <p:cNvPr id="5" name="Рисунок 4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14290"/>
            <a:ext cx="2309649" cy="3071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428604"/>
            <a:ext cx="228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800000"/>
                </a:solidFill>
                <a:latin typeface="Impact" pitchFamily="34" charset="0"/>
              </a:rPr>
              <a:t>Александр 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Impact" pitchFamily="34" charset="0"/>
              </a:rPr>
              <a:t>Сергеевич </a:t>
            </a:r>
          </a:p>
          <a:p>
            <a:r>
              <a:rPr lang="ru-RU" sz="2400" dirty="0" smtClean="0">
                <a:solidFill>
                  <a:srgbClr val="800000"/>
                </a:solidFill>
                <a:latin typeface="Impact" pitchFamily="34" charset="0"/>
              </a:rPr>
              <a:t>Щеглов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380</Words>
  <Application>Microsoft Office PowerPoint</Application>
  <PresentationFormat>Экран (4:3)</PresentationFormat>
  <Paragraphs>79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2013-04-06T17:09:07Z</dcterms:created>
  <dcterms:modified xsi:type="dcterms:W3CDTF">2013-04-08T19:07:59Z</dcterms:modified>
</cp:coreProperties>
</file>