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78" r:id="rId5"/>
    <p:sldId id="279" r:id="rId6"/>
    <p:sldId id="260" r:id="rId7"/>
    <p:sldId id="262" r:id="rId8"/>
    <p:sldId id="285" r:id="rId9"/>
    <p:sldId id="287" r:id="rId10"/>
    <p:sldId id="269" r:id="rId11"/>
    <p:sldId id="271" r:id="rId12"/>
    <p:sldId id="273" r:id="rId13"/>
    <p:sldId id="292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4" autoAdjust="0"/>
    <p:restoredTop sz="94689" autoAdjust="0"/>
  </p:normalViewPr>
  <p:slideViewPr>
    <p:cSldViewPr>
      <p:cViewPr>
        <p:scale>
          <a:sx n="69" d="100"/>
          <a:sy n="69" d="100"/>
        </p:scale>
        <p:origin x="-112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D5BA-9C51-446E-9C89-44550664E42A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9185-4389-4A77-81DF-BD7E4B5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tt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иләчәкне күреп бара шагыйрь,</a:t>
            </a:r>
          </a:p>
          <a:p>
            <a:pPr>
              <a:buNone/>
            </a:pPr>
            <a:r>
              <a:rPr lang="tt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 атлары күптән җигелгән.</a:t>
            </a:r>
          </a:p>
          <a:p>
            <a:pPr>
              <a:buNone/>
            </a:pPr>
            <a:r>
              <a:rPr lang="tt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Күчә Тукай яңа дәверләргә,</a:t>
            </a:r>
          </a:p>
          <a:p>
            <a:pPr>
              <a:buNone/>
            </a:pPr>
            <a:r>
              <a:rPr lang="tt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Халык йөрәгенең түреннән.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Рисунок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3109"/>
            <a:ext cx="9144000" cy="690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InflateTop">
              <a:avLst>
                <a:gd name="adj" fmla="val 3151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2011 ел </a:t>
            </a:r>
            <a:r>
              <a:rPr lang="tt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Татарстанда Тукай елы дип игълан ителде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64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5934670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1886-1913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25536"/>
          </a:xfrm>
        </p:spPr>
        <p:txBody>
          <a:bodyPr/>
          <a:lstStyle/>
          <a:p>
            <a:r>
              <a:rPr lang="ru-RU" dirty="0" err="1" smtClean="0"/>
              <a:t>Сасна</a:t>
            </a:r>
            <a:r>
              <a:rPr lang="ru-RU" dirty="0" smtClean="0"/>
              <a:t> </a:t>
            </a:r>
            <a:r>
              <a:rPr lang="ru-RU" dirty="0" err="1" smtClean="0"/>
              <a:t>авылы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err="1" smtClean="0"/>
              <a:t>Кырлай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500594" cy="5597533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Рисунок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85728"/>
            <a:ext cx="3929089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32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Сасна авылы</vt:lpstr>
      <vt:lpstr>Кырлай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e4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Тукай Тукай Тукай</dc:title>
  <dc:creator>e2</dc:creator>
  <cp:lastModifiedBy>e2</cp:lastModifiedBy>
  <cp:revision>64</cp:revision>
  <dcterms:created xsi:type="dcterms:W3CDTF">2011-04-05T10:46:26Z</dcterms:created>
  <dcterms:modified xsi:type="dcterms:W3CDTF">2013-04-16T07:11:18Z</dcterms:modified>
</cp:coreProperties>
</file>