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8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4660"/>
  </p:normalViewPr>
  <p:slideViewPr>
    <p:cSldViewPr>
      <p:cViewPr varScale="1">
        <p:scale>
          <a:sx n="68" d="100"/>
          <a:sy n="68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7C172-B52F-4700-8F5A-EEE9D58EDA5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EB5BF-DBB6-46A0-9DD4-0ED2819B4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17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867358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021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381336" y="-77080"/>
            <a:ext cx="6597352" cy="698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0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94"/>
          <a:stretch/>
        </p:blipFill>
        <p:spPr>
          <a:xfrm rot="5400000">
            <a:off x="3770443" y="1209010"/>
            <a:ext cx="6204649" cy="459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754734" y="1168651"/>
            <a:ext cx="6165308" cy="47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569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8022"/>
            <a:ext cx="8607795" cy="645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2021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6632"/>
            <a:ext cx="756084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287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75" y="404664"/>
            <a:ext cx="8856984" cy="61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551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39688"/>
            <a:ext cx="6912768" cy="633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667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20363"/>
            <a:ext cx="7344816" cy="636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979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6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1582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49" y="3487117"/>
            <a:ext cx="2556311" cy="1111387"/>
          </a:xfrm>
        </p:spPr>
        <p:txBody>
          <a:bodyPr/>
          <a:lstStyle/>
          <a:p>
            <a:r>
              <a:rPr lang="tt-RU" sz="6600" dirty="0" smtClean="0">
                <a:solidFill>
                  <a:srgbClr val="7030A0"/>
                </a:solidFill>
              </a:rPr>
              <a:t>Песи</a:t>
            </a:r>
            <a:endParaRPr lang="ru-RU" sz="6600" dirty="0">
              <a:solidFill>
                <a:srgbClr val="7030A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211960" y="4526264"/>
            <a:ext cx="2376264" cy="96781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49" idx="1"/>
          </p:cNvCxnSpPr>
          <p:nvPr/>
        </p:nvCxnSpPr>
        <p:spPr>
          <a:xfrm>
            <a:off x="4428499" y="4204411"/>
            <a:ext cx="2566946" cy="135239"/>
          </a:xfrm>
          <a:prstGeom prst="straightConnector1">
            <a:avLst/>
          </a:prstGeom>
          <a:ln>
            <a:solidFill>
              <a:srgbClr val="57E8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91516" y="4339649"/>
            <a:ext cx="2556454" cy="63689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400434" y="3683247"/>
            <a:ext cx="2810772" cy="27168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265895" y="2445616"/>
            <a:ext cx="2759994" cy="120672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391516" y="3145888"/>
            <a:ext cx="2609400" cy="67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47970" y="1988839"/>
            <a:ext cx="211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i="1" dirty="0"/>
              <a:t>м</a:t>
            </a:r>
            <a:r>
              <a:rPr lang="tt-RU" sz="4400" i="1" dirty="0" smtClean="0"/>
              <a:t>ин</a:t>
            </a:r>
            <a:endParaRPr lang="ru-RU" sz="4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947970" y="2621723"/>
            <a:ext cx="1937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i="1" dirty="0" smtClean="0"/>
              <a:t>син</a:t>
            </a:r>
            <a:endParaRPr lang="ru-RU" sz="4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7211206" y="3268805"/>
            <a:ext cx="1912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i="1" dirty="0" smtClean="0"/>
              <a:t>ул</a:t>
            </a:r>
            <a:endParaRPr lang="ru-RU" sz="4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6995445" y="3954929"/>
            <a:ext cx="1912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i="1" dirty="0" smtClean="0"/>
              <a:t>без</a:t>
            </a:r>
            <a:endParaRPr lang="ru-RU" sz="4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995445" y="4526264"/>
            <a:ext cx="1439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i="1" dirty="0" smtClean="0"/>
              <a:t>сез</a:t>
            </a:r>
            <a:endParaRPr lang="ru-RU" sz="44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6816382" y="5109357"/>
            <a:ext cx="1456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i="1" dirty="0" smtClean="0"/>
              <a:t>алар</a:t>
            </a:r>
            <a:endParaRPr lang="ru-RU" sz="4400" i="1" dirty="0"/>
          </a:p>
        </p:txBody>
      </p:sp>
      <p:sp>
        <p:nvSpPr>
          <p:cNvPr id="75" name="Овал 74"/>
          <p:cNvSpPr/>
          <p:nvPr/>
        </p:nvSpPr>
        <p:spPr>
          <a:xfrm>
            <a:off x="1374729" y="3161805"/>
            <a:ext cx="3053770" cy="18147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0"/>
            <a:ext cx="4563486" cy="304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82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0" grpId="0"/>
      <p:bldP spid="51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09020"/>
            <a:ext cx="2736304" cy="504056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00B0F0"/>
                </a:solidFill>
              </a:rPr>
              <a:t>Эт </a:t>
            </a:r>
            <a:endParaRPr lang="ru-RU" sz="6600" i="1" dirty="0">
              <a:solidFill>
                <a:srgbClr val="00B0F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07704" y="2996952"/>
            <a:ext cx="2808312" cy="172819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15955" y="4448224"/>
            <a:ext cx="2241185" cy="744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60814" y="4227013"/>
            <a:ext cx="2238520" cy="442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0916" y="4038549"/>
            <a:ext cx="2091324" cy="171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16016" y="3648539"/>
            <a:ext cx="2016224" cy="147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565817" y="2996952"/>
            <a:ext cx="2091323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47280" y="2348880"/>
            <a:ext cx="202492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72200" y="184482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Алмаз</a:t>
            </a:r>
            <a:endParaRPr lang="ru-RU" sz="4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657140" y="2475347"/>
            <a:ext cx="241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малай</a:t>
            </a:r>
            <a:endParaRPr lang="ru-RU" sz="4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32240" y="3091607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err="1" smtClean="0"/>
              <a:t>кыз</a:t>
            </a:r>
            <a:endParaRPr lang="ru-RU" sz="4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68244" y="3648539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err="1" smtClean="0"/>
              <a:t>Алсу</a:t>
            </a:r>
            <a:endParaRPr lang="ru-RU" sz="4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32240" y="4278661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err="1" smtClean="0"/>
              <a:t>бабай</a:t>
            </a:r>
            <a:endParaRPr lang="ru-RU" sz="4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60232" y="4771839"/>
            <a:ext cx="1620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i="1" dirty="0" smtClean="0"/>
              <a:t>әби</a:t>
            </a:r>
            <a:endParaRPr lang="ru-RU" sz="4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9" y="120650"/>
            <a:ext cx="3691581" cy="276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697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14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Песи</vt:lpstr>
      <vt:lpstr>Эт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Авылда кунакта.</dc:title>
  <dc:creator>1</dc:creator>
  <cp:lastModifiedBy>Набиулина</cp:lastModifiedBy>
  <cp:revision>36</cp:revision>
  <dcterms:created xsi:type="dcterms:W3CDTF">2012-11-26T06:21:21Z</dcterms:created>
  <dcterms:modified xsi:type="dcterms:W3CDTF">2013-04-29T10:35:57Z</dcterms:modified>
</cp:coreProperties>
</file>