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302" r:id="rId3"/>
    <p:sldId id="304" r:id="rId4"/>
    <p:sldId id="258" r:id="rId5"/>
    <p:sldId id="259" r:id="rId6"/>
    <p:sldId id="260" r:id="rId7"/>
    <p:sldId id="261" r:id="rId8"/>
    <p:sldId id="262" r:id="rId9"/>
    <p:sldId id="305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0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306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303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00042"/>
            <a:ext cx="8215369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ChangeArrowheads="1"/>
          </p:cNvSpPr>
          <p:nvPr/>
        </p:nvSpPr>
        <p:spPr bwMode="auto">
          <a:xfrm rot="10800000" flipV="1">
            <a:off x="285720" y="672319"/>
            <a:ext cx="828680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52625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Задание 4.  Выпишите из данного списка только числительные.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52625" algn="l"/>
              </a:tabLst>
            </a:pP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52625" algn="l"/>
              </a:tabLst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Восьмидесятый, всемером, в-третьих, два, двое, двойка, двойной, оба, пара, пятак, пятый, пятеро, полтинник, трешка, троица.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0" y="1499469"/>
            <a:ext cx="9144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Правильны ответ.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Восьмидесятый,  два, двое,  оба, пятый, пятеро.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ебусы по русскому языку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714356"/>
            <a:ext cx="785818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2214546" y="1571612"/>
            <a:ext cx="392909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Ответ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6000" dirty="0" smtClean="0">
                <a:solidFill>
                  <a:schemeClr val="tx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Слово»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ебусы по русскому языку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714356"/>
            <a:ext cx="8001055" cy="52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928802"/>
            <a:ext cx="457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000" dirty="0" smtClean="0">
                <a:solidFill>
                  <a:schemeClr val="tx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Ответ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000" dirty="0" smtClean="0">
                <a:solidFill>
                  <a:schemeClr val="tx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«Корень »</a:t>
            </a:r>
            <a:endParaRPr lang="ru-RU" sz="6000" dirty="0" smtClean="0">
              <a:solidFill>
                <a:schemeClr val="tx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ебусы по русскому языку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785794"/>
            <a:ext cx="7572428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14546" y="1285860"/>
            <a:ext cx="457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000" dirty="0" smtClean="0">
                <a:solidFill>
                  <a:schemeClr val="tx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Ответ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000" dirty="0" smtClean="0">
                <a:solidFill>
                  <a:schemeClr val="tx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«Глагол»</a:t>
            </a:r>
            <a:endParaRPr lang="ru-RU" sz="6000" dirty="0" smtClean="0">
              <a:solidFill>
                <a:schemeClr val="tx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88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876"/>
            <a:ext cx="450059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571472" y="761380"/>
            <a:ext cx="8143932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645150" algn="l"/>
              </a:tabLst>
            </a:pPr>
            <a:r>
              <a:rPr kumimoji="0" lang="ru-RU" sz="4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подберите подходящий по смыслу фразеологизм.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5150" algn="l"/>
              </a:tabLst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5150" algn="l"/>
              </a:tabLst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 говорят </a:t>
            </a:r>
            <a:r>
              <a:rPr kumimoji="0" lang="ru-RU" sz="4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 том, кто часто меняет свои решения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"/>
          <p:cNvSpPr>
            <a:spLocks noChangeArrowheads="1"/>
          </p:cNvSpPr>
          <p:nvPr/>
        </p:nvSpPr>
        <p:spPr bwMode="auto">
          <a:xfrm>
            <a:off x="714348" y="2650806"/>
            <a:ext cx="807249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  <a:tab pos="5645150" algn="l"/>
              </a:tabLst>
            </a:pP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Ответ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  <a:tab pos="5645150" algn="l"/>
              </a:tabLst>
            </a:pP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(У него семь пятниц на неделе).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1"/>
          <p:cNvSpPr>
            <a:spLocks noChangeArrowheads="1"/>
          </p:cNvSpPr>
          <p:nvPr/>
        </p:nvSpPr>
        <p:spPr bwMode="auto">
          <a:xfrm>
            <a:off x="642910" y="2011041"/>
            <a:ext cx="750099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 означает устойчивое выражение хоть шаром покати?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1"/>
          <p:cNvSpPr>
            <a:spLocks noChangeArrowheads="1"/>
          </p:cNvSpPr>
          <p:nvPr/>
        </p:nvSpPr>
        <p:spPr bwMode="auto">
          <a:xfrm rot="10800000" flipV="1">
            <a:off x="714348" y="1324754"/>
            <a:ext cx="814393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89113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Английский поэт, автор известной книги про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Маугли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Киплинг писал: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89113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Есть у меня шестерка слуг, проворных, удалых.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89113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все, что вижу я вокруг, - все знаю я от них.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89113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Они по знаку моему являются в нужде.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89113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 их зовут 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571612"/>
            <a:ext cx="87868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Зовут их: </a:t>
            </a:r>
          </a:p>
          <a:p>
            <a:pPr algn="ctr"/>
            <a:r>
              <a:rPr lang="ru-RU" sz="4000" dirty="0" smtClean="0"/>
              <a:t>Как и Почему, Кто, Что, Когда и Где.</a:t>
            </a:r>
            <a:endParaRPr lang="ru-RU" sz="4000" dirty="0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357562"/>
            <a:ext cx="3786214" cy="2928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3143248"/>
            <a:ext cx="74295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Объясните значение  фразеологизмов </a:t>
            </a:r>
            <a:r>
              <a:rPr lang="ru-RU" sz="4000" b="1" i="1" dirty="0" smtClean="0"/>
              <a:t>«Крокодиловы слёзы», </a:t>
            </a:r>
          </a:p>
          <a:p>
            <a:pPr algn="ctr"/>
            <a:r>
              <a:rPr lang="ru-RU" sz="4000" b="1" i="1" dirty="0" smtClean="0"/>
              <a:t>«Как с гуся вода», </a:t>
            </a:r>
          </a:p>
          <a:p>
            <a:pPr algn="ctr"/>
            <a:r>
              <a:rPr lang="ru-RU" sz="4000" b="1" i="1" dirty="0" smtClean="0"/>
              <a:t>«Куры не клюют».</a:t>
            </a:r>
            <a:endParaRPr lang="ru-RU" sz="4000" dirty="0"/>
          </a:p>
        </p:txBody>
      </p:sp>
      <p:pic>
        <p:nvPicPr>
          <p:cNvPr id="880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42"/>
            <a:ext cx="335758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357298"/>
            <a:ext cx="8143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Назовите имена составителей современного славянского алфавита.</a:t>
            </a:r>
            <a:endParaRPr lang="ru-RU" sz="3600" dirty="0"/>
          </a:p>
        </p:txBody>
      </p:sp>
      <p:pic>
        <p:nvPicPr>
          <p:cNvPr id="870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714624"/>
            <a:ext cx="4214842" cy="3429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8072494" cy="6125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642910" y="3244334"/>
            <a:ext cx="75724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i="1" dirty="0" smtClean="0"/>
              <a:t>(Кирилл и </a:t>
            </a:r>
            <a:r>
              <a:rPr lang="ru-RU" sz="6000" i="1" dirty="0" err="1" smtClean="0"/>
              <a:t>Мефодий</a:t>
            </a:r>
            <a:r>
              <a:rPr lang="ru-RU" sz="6000" dirty="0" smtClean="0"/>
              <a:t>)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1"/>
          <p:cNvSpPr>
            <a:spLocks noChangeArrowheads="1"/>
          </p:cNvSpPr>
          <p:nvPr/>
        </p:nvSpPr>
        <p:spPr bwMode="auto">
          <a:xfrm>
            <a:off x="500034" y="1187179"/>
            <a:ext cx="735811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 чем ведется разговор: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Это черная?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-Нет, это красная.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А почему она белая?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Потому что еще зеленая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                       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1"/>
          <p:cNvSpPr>
            <a:spLocks noChangeArrowheads="1"/>
          </p:cNvSpPr>
          <p:nvPr/>
        </p:nvSpPr>
        <p:spPr bwMode="auto">
          <a:xfrm>
            <a:off x="642910" y="991214"/>
            <a:ext cx="800105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1)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 «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Птицы одинакового оперенья держатся вместе»;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2)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 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«Когда море вернёт всех погибших в нём»;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3)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 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«У него ещё за ушами не просохло»;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4)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 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«Для каждой собаки наступит её день»;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5)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 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«Не стоит пороха и дроби»;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6)  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«Чёрная овца в семье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1"/>
          <p:cNvSpPr>
            <a:spLocks noChangeArrowheads="1"/>
          </p:cNvSpPr>
          <p:nvPr/>
        </p:nvSpPr>
        <p:spPr bwMode="auto">
          <a:xfrm rot="10800000" flipV="1">
            <a:off x="571472" y="1403997"/>
            <a:ext cx="800105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Могут ли существительные “вода, грязь, масло” употребляться во множественном числе? Приведите примеры. </a:t>
            </a:r>
            <a:endParaRPr kumimoji="0" lang="ru-RU" sz="4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642919"/>
            <a:ext cx="778674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2. </a:t>
            </a:r>
            <a:r>
              <a:rPr lang="ru-RU" sz="4800" dirty="0" smtClean="0"/>
              <a:t>Какого рода существительные “тюль, шампунь, какаду, шимпанзе”? Составьте словосочетание.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501122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85786" y="500042"/>
            <a:ext cx="75724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Сердцеведением и мудрым знанием жизни отзовётся слово британца; лёгким щёголем блеснёт и разлетится недолговечное слово француза; затейливо придумает своё, не всякому доступное умно-худощавое слово, немец; но нет слова, которое было бы так </a:t>
            </a:r>
            <a:r>
              <a:rPr lang="ru-RU" sz="24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замашисто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бойко, так вырывалось бы из-под самого сердца, так бы кипело и живо  трепетало, как метко сказанное русское слово.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/ Великий украинский писатель Николай Васильевич Гоголь</a:t>
            </a:r>
            <a:endParaRPr lang="ru-RU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28604"/>
            <a:ext cx="79296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/>
              <a:t>Поляки противопоставляют воробья соколу, итальянцы – яйцо курице, индусы – голубя павлину. А русские? 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1"/>
          <p:cNvSpPr>
            <a:spLocks noChangeArrowheads="1"/>
          </p:cNvSpPr>
          <p:nvPr/>
        </p:nvSpPr>
        <p:spPr bwMode="auto">
          <a:xfrm>
            <a:off x="428596" y="974142"/>
            <a:ext cx="8001056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Сорока летит, а собака на хвосте сидит.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Может ли это быть?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1"/>
          <p:cNvSpPr>
            <a:spLocks noChangeArrowheads="1"/>
          </p:cNvSpPr>
          <p:nvPr/>
        </p:nvSpPr>
        <p:spPr bwMode="auto">
          <a:xfrm>
            <a:off x="428596" y="2314975"/>
            <a:ext cx="8215369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Какие сто букв могут остановить движение транспорта?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1"/>
          <p:cNvSpPr>
            <a:spLocks noChangeArrowheads="1"/>
          </p:cNvSpPr>
          <p:nvPr/>
        </p:nvSpPr>
        <p:spPr bwMode="auto">
          <a:xfrm>
            <a:off x="714348" y="2201994"/>
            <a:ext cx="792961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Её заваривают, затевая неприятное, хлопотное дело, ее просит дырявая обувь, она в голове у путаника?</a:t>
            </a:r>
            <a:endParaRPr kumimoji="0" lang="ru-RU" sz="4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1"/>
          <p:cNvSpPr>
            <a:spLocks noChangeArrowheads="1"/>
          </p:cNvSpPr>
          <p:nvPr/>
        </p:nvSpPr>
        <p:spPr bwMode="auto">
          <a:xfrm>
            <a:off x="1253110" y="1350615"/>
            <a:ext cx="663777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Какого цвета скука?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 noChangeArrowheads="1"/>
          </p:cNvSpPr>
          <p:nvPr/>
        </p:nvSpPr>
        <p:spPr bwMode="auto">
          <a:xfrm>
            <a:off x="0" y="1496577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Какое слово может относиться к руке, винограду и живописи?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1"/>
          <p:cNvSpPr>
            <a:spLocks noChangeArrowheads="1"/>
          </p:cNvSpPr>
          <p:nvPr/>
        </p:nvSpPr>
        <p:spPr bwMode="auto">
          <a:xfrm>
            <a:off x="857224" y="2122019"/>
            <a:ext cx="7143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Назовите слова, которые читаются одинаково слева направо и справа налево?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ебусы по русскому языку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28604"/>
            <a:ext cx="7358113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ебусы по русскому языку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71480"/>
            <a:ext cx="8001056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ебусы по русскому языку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71480"/>
            <a:ext cx="7572428" cy="5572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ChangeArrowheads="1"/>
          </p:cNvSpPr>
          <p:nvPr/>
        </p:nvSpPr>
        <p:spPr bwMode="auto">
          <a:xfrm rot="10800000" flipV="1">
            <a:off x="428596" y="642918"/>
            <a:ext cx="7715304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Лечь – …</a:t>
            </a:r>
            <a:r>
              <a:rPr lang="ru-RU" sz="44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Мочь – …</a:t>
            </a:r>
            <a:endParaRPr lang="ru-RU" sz="4400" dirty="0" smtClean="0"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Ехать – ….Хотеть –….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4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Стереть –….Слышать-…</a:t>
            </a:r>
            <a:endParaRPr kumimoji="0" lang="ru-RU" sz="44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Класть –…Видеть –…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Положить –…Гнить –….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Вынуть –…Выйти –…</a:t>
            </a:r>
            <a:endParaRPr lang="ru-RU" sz="4400" dirty="0" smtClean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44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0"/>
            <a:ext cx="1785950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ебусы по русскому языку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42"/>
            <a:ext cx="7715304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ебусы по русскому языку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642918"/>
            <a:ext cx="692948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ебусы по русскому языку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71480"/>
            <a:ext cx="7500990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ебусы по русскому языку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642918"/>
            <a:ext cx="7286676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1"/>
          <p:cNvSpPr>
            <a:spLocks noChangeArrowheads="1"/>
          </p:cNvSpPr>
          <p:nvPr/>
        </p:nvSpPr>
        <p:spPr bwMode="auto">
          <a:xfrm>
            <a:off x="0" y="2339281"/>
            <a:ext cx="885827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1.Каково происхождение слова </a:t>
            </a: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копейка и рубль?</a:t>
            </a: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20503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             Спасибо за внимание. </a:t>
            </a:r>
            <a:br>
              <a:rPr lang="ru-RU" dirty="0" smtClean="0"/>
            </a:br>
            <a:r>
              <a:rPr lang="ru-RU" dirty="0" smtClean="0"/>
              <a:t>Желаем творческих успехов!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05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76575" y="3280569"/>
            <a:ext cx="29908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05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9500" y="2714625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Tulip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28662" y="785794"/>
            <a:ext cx="63579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</a:rPr>
              <a:t>Спасибо за внимание !!!</a:t>
            </a:r>
            <a:endParaRPr lang="ru-RU" sz="4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ChangeArrowheads="1"/>
          </p:cNvSpPr>
          <p:nvPr/>
        </p:nvSpPr>
        <p:spPr bwMode="auto">
          <a:xfrm rot="10800000" flipV="1">
            <a:off x="31601" y="1299592"/>
            <a:ext cx="881987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Лечь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 ляг,  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Ехать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поезжай,  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Стереть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сотри, 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Класть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клади,   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Положить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положи,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Вынуть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вынь, 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Выйти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выйди, 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Видеть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нет формы , 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Слышать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нет формы, 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Хотеть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нет формы, 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Мочь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нет формы, 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Гнить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нет формы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46" y="5318184"/>
            <a:ext cx="2357454" cy="1539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65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5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ChangeArrowheads="1"/>
          </p:cNvSpPr>
          <p:nvPr/>
        </p:nvSpPr>
        <p:spPr bwMode="auto">
          <a:xfrm rot="10800000" flipV="1">
            <a:off x="428596" y="1758483"/>
            <a:ext cx="842968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 правильно поставить ударение в следующих словах 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sng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Компас, арест, полифония, дело возбуждено, торец, коклюш</a:t>
            </a:r>
            <a:r>
              <a:rPr kumimoji="0" lang="ru-RU" sz="3600" b="0" i="1" u="sng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642910" y="1285860"/>
            <a:ext cx="764386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КОмпас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арЕст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полифонИя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дело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возбужденО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т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орЕц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коклЮш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571472" y="88606"/>
            <a:ext cx="8143932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Сколько фразеологизмов со словом «вода» в данном стихотворении В. Суслова?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Бывает частенько, что слово одно,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 очень по-разному служит оно.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Примеры тут можно найти без труда,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Возьмем хоть короткое слово «вода»,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Вот был я мальчишкой, да детство прошло,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тех пор уж немало « воды утекло»,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 смелом мы вправе сказать наперед: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Такой «сквозь огонь и сквозь трубы пройдет»!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гуси и утки – сухие всегда,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Заметили люди «как с гуся вода».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Случилось с тобою: ты правил не знал 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Молчал при опросе? «Воды в рот набрал»!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Лентяй отдыхает, а время идет: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«Под камень лежачий вода не течет».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Сказать болтуну мы порою не прочь: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Довольно, мол, «воду-то в ступе толочь»!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прочь и другому сказать невзначай: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«Довольно лить воду! Ты дело давай»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Работать впустую! Что скажут потом?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дело, мол, «воду носить решетом»!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0357"/>
            <a:ext cx="8429684" cy="6411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928662" y="1357298"/>
            <a:ext cx="78581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8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Ответ (8 фразеологизмов</a:t>
            </a:r>
            <a:r>
              <a:rPr lang="ru-RU" sz="4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lang="ru-RU" sz="4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63</TotalTime>
  <Words>561</Words>
  <Application>Microsoft Office PowerPoint</Application>
  <PresentationFormat>Экран (4:3)</PresentationFormat>
  <Paragraphs>94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Литейная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              Спасибо за внимание.  Желаем творческих успехов!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Rasul</dc:creator>
  <cp:lastModifiedBy>Rasul</cp:lastModifiedBy>
  <cp:revision>9</cp:revision>
  <dcterms:created xsi:type="dcterms:W3CDTF">2013-03-25T15:03:14Z</dcterms:created>
  <dcterms:modified xsi:type="dcterms:W3CDTF">2013-03-26T04:38:10Z</dcterms:modified>
</cp:coreProperties>
</file>