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notesMasterIdLst>
    <p:notesMasterId r:id="rId19"/>
  </p:notesMasterIdLst>
  <p:handoutMasterIdLst>
    <p:handoutMasterId r:id="rId20"/>
  </p:handoutMasterIdLst>
  <p:sldIdLst>
    <p:sldId id="256" r:id="rId3"/>
    <p:sldId id="257" r:id="rId4"/>
    <p:sldId id="259" r:id="rId5"/>
    <p:sldId id="272" r:id="rId6"/>
    <p:sldId id="261" r:id="rId7"/>
    <p:sldId id="275" r:id="rId8"/>
    <p:sldId id="276" r:id="rId9"/>
    <p:sldId id="266" r:id="rId10"/>
    <p:sldId id="267" r:id="rId11"/>
    <p:sldId id="268" r:id="rId12"/>
    <p:sldId id="269" r:id="rId13"/>
    <p:sldId id="270" r:id="rId14"/>
    <p:sldId id="271" r:id="rId15"/>
    <p:sldId id="274" r:id="rId16"/>
    <p:sldId id="277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1" autoAdjust="0"/>
    <p:restoredTop sz="94660"/>
  </p:normalViewPr>
  <p:slideViewPr>
    <p:cSldViewPr>
      <p:cViewPr>
        <p:scale>
          <a:sx n="100" d="100"/>
          <a:sy n="100" d="100"/>
        </p:scale>
        <p:origin x="-654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6E65D5-11E5-445B-97E7-56E5692162DE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92FB5D-4513-4DD8-A4E5-868F04C12A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6890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38912-2BB1-4253-9497-3611AB651B24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7951E4-FB75-49C2-BC10-94EC2E27AD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196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951E4-FB75-49C2-BC10-94EC2E27ADC1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879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B418-B495-4551-96B4-ABBEB25C7F36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F75E-CC68-4C3F-9AF9-52BF5101D0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303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B418-B495-4551-96B4-ABBEB25C7F36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F75E-CC68-4C3F-9AF9-52BF5101D0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912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B418-B495-4551-96B4-ABBEB25C7F36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F75E-CC68-4C3F-9AF9-52BF5101D0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432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B418-B495-4551-96B4-ABBEB25C7F36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F75E-CC68-4C3F-9AF9-52BF5101D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B418-B495-4551-96B4-ABBEB25C7F36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F75E-CC68-4C3F-9AF9-52BF5101D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B418-B495-4551-96B4-ABBEB25C7F36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F75E-CC68-4C3F-9AF9-52BF5101D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B418-B495-4551-96B4-ABBEB25C7F36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F75E-CC68-4C3F-9AF9-52BF5101D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B418-B495-4551-96B4-ABBEB25C7F36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F75E-CC68-4C3F-9AF9-52BF5101D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B418-B495-4551-96B4-ABBEB25C7F36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F75E-CC68-4C3F-9AF9-52BF5101D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B418-B495-4551-96B4-ABBEB25C7F36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F75E-CC68-4C3F-9AF9-52BF5101D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B418-B495-4551-96B4-ABBEB25C7F36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F75E-CC68-4C3F-9AF9-52BF5101D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B418-B495-4551-96B4-ABBEB25C7F36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F75E-CC68-4C3F-9AF9-52BF5101D0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4836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B418-B495-4551-96B4-ABBEB25C7F36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F75E-CC68-4C3F-9AF9-52BF5101D00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B418-B495-4551-96B4-ABBEB25C7F36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F75E-CC68-4C3F-9AF9-52BF5101D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B418-B495-4551-96B4-ABBEB25C7F36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F75E-CC68-4C3F-9AF9-52BF5101D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B418-B495-4551-96B4-ABBEB25C7F36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F75E-CC68-4C3F-9AF9-52BF5101D0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01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B418-B495-4551-96B4-ABBEB25C7F36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F75E-CC68-4C3F-9AF9-52BF5101D0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949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B418-B495-4551-96B4-ABBEB25C7F36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F75E-CC68-4C3F-9AF9-52BF5101D0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242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B418-B495-4551-96B4-ABBEB25C7F36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F75E-CC68-4C3F-9AF9-52BF5101D0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413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B418-B495-4551-96B4-ABBEB25C7F36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F75E-CC68-4C3F-9AF9-52BF5101D0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891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B418-B495-4551-96B4-ABBEB25C7F36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F75E-CC68-4C3F-9AF9-52BF5101D0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863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B418-B495-4551-96B4-ABBEB25C7F36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F75E-CC68-4C3F-9AF9-52BF5101D0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010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AB418-B495-4551-96B4-ABBEB25C7F36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8F75E-CC68-4C3F-9AF9-52BF5101D0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313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6AB418-B495-4551-96B4-ABBEB25C7F36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F98F75E-CC68-4C3F-9AF9-52BF5101D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18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22.gif"/><Relationship Id="rId7" Type="http://schemas.openxmlformats.org/officeDocument/2006/relationships/slide" Target="slide10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jpeg"/><Relationship Id="rId11" Type="http://schemas.openxmlformats.org/officeDocument/2006/relationships/slide" Target="slide14.xml"/><Relationship Id="rId5" Type="http://schemas.openxmlformats.org/officeDocument/2006/relationships/image" Target="../media/image23.jpeg"/><Relationship Id="rId10" Type="http://schemas.openxmlformats.org/officeDocument/2006/relationships/slide" Target="slide13.xml"/><Relationship Id="rId4" Type="http://schemas.openxmlformats.org/officeDocument/2006/relationships/slide" Target="slide9.xml"/><Relationship Id="rId9" Type="http://schemas.openxmlformats.org/officeDocument/2006/relationships/slide" Target="slide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1584175"/>
          </a:xfrm>
        </p:spPr>
        <p:txBody>
          <a:bodyPr>
            <a:normAutofit fontScale="90000"/>
          </a:bodyPr>
          <a:lstStyle/>
          <a:p>
            <a:pPr algn="ctr"/>
            <a:r>
              <a:rPr lang="tt-RU" sz="6600" dirty="0" smtClean="0">
                <a:solidFill>
                  <a:schemeClr val="bg1"/>
                </a:solidFill>
                <a:latin typeface="Segoe Script" pitchFamily="34" charset="0"/>
                <a:cs typeface="Times New Roman" pitchFamily="18" charset="0"/>
              </a:rPr>
              <a:t>Өченче декабр</a:t>
            </a:r>
            <a:r>
              <a:rPr lang="ru-RU" sz="6600" dirty="0" err="1" smtClean="0">
                <a:solidFill>
                  <a:schemeClr val="bg1"/>
                </a:solidFill>
                <a:latin typeface="Segoe Script" pitchFamily="34" charset="0"/>
                <a:cs typeface="Times New Roman" pitchFamily="18" charset="0"/>
              </a:rPr>
              <a:t>ь</a:t>
            </a:r>
            <a:r>
              <a:rPr lang="ru-RU" sz="6600" dirty="0" smtClean="0">
                <a:solidFill>
                  <a:schemeClr val="bg1"/>
                </a:solidFill>
                <a:latin typeface="Segoe Script" pitchFamily="34" charset="0"/>
                <a:cs typeface="Times New Roman" pitchFamily="18" charset="0"/>
              </a:rPr>
              <a:t>.</a:t>
            </a:r>
            <a:br>
              <a:rPr lang="ru-RU" sz="6600" dirty="0" smtClean="0">
                <a:solidFill>
                  <a:schemeClr val="bg1"/>
                </a:solidFill>
                <a:latin typeface="Segoe Script" pitchFamily="34" charset="0"/>
                <a:cs typeface="Times New Roman" pitchFamily="18" charset="0"/>
              </a:rPr>
            </a:br>
            <a:r>
              <a:rPr lang="ru-RU" sz="6600" dirty="0" err="1" smtClean="0">
                <a:solidFill>
                  <a:schemeClr val="bg1"/>
                </a:solidFill>
                <a:latin typeface="Segoe Script" pitchFamily="34" charset="0"/>
                <a:cs typeface="Times New Roman" pitchFamily="18" charset="0"/>
              </a:rPr>
              <a:t>Сыйныф</a:t>
            </a:r>
            <a:r>
              <a:rPr lang="ru-RU" sz="6600" dirty="0" smtClean="0">
                <a:solidFill>
                  <a:schemeClr val="bg1"/>
                </a:solidFill>
                <a:latin typeface="Segoe Script" pitchFamily="34" charset="0"/>
                <a:cs typeface="Times New Roman" pitchFamily="18" charset="0"/>
              </a:rPr>
              <a:t> </a:t>
            </a:r>
            <a:r>
              <a:rPr lang="ru-RU" sz="6600" dirty="0" err="1" smtClean="0">
                <a:solidFill>
                  <a:schemeClr val="bg1"/>
                </a:solidFill>
                <a:latin typeface="Segoe Script" pitchFamily="34" charset="0"/>
                <a:cs typeface="Times New Roman" pitchFamily="18" charset="0"/>
              </a:rPr>
              <a:t>эше</a:t>
            </a:r>
            <a:r>
              <a:rPr lang="ru-RU" sz="6600" dirty="0" smtClean="0">
                <a:solidFill>
                  <a:schemeClr val="bg1"/>
                </a:solidFill>
                <a:latin typeface="Segoe Script" pitchFamily="34" charset="0"/>
                <a:cs typeface="Times New Roman" pitchFamily="18" charset="0"/>
              </a:rPr>
              <a:t>.</a:t>
            </a:r>
            <a:endParaRPr lang="ru-RU" sz="6600" dirty="0">
              <a:solidFill>
                <a:schemeClr val="bg1"/>
              </a:solidFill>
              <a:latin typeface="Segoe Script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с розовыми розами1 - копия ис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14600" y="6372225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rgbClr val="EF9FCD">
              <a:alpha val="69019"/>
            </a:srgbClr>
          </a:solidFill>
          <a:ln w="19050">
            <a:solidFill>
              <a:srgbClr val="F8022B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0" name="AutoShape 4"/>
          <p:cNvSpPr>
            <a:spLocks noChangeArrowheads="1"/>
          </p:cNvSpPr>
          <p:nvPr/>
        </p:nvSpPr>
        <p:spPr bwMode="auto">
          <a:xfrm>
            <a:off x="609600" y="533400"/>
            <a:ext cx="5762600" cy="2971800"/>
          </a:xfrm>
          <a:prstGeom prst="horizontalScroll">
            <a:avLst>
              <a:gd name="adj" fmla="val 12500"/>
            </a:avLst>
          </a:prstGeom>
          <a:solidFill>
            <a:srgbClr val="EF9FCD">
              <a:alpha val="49019"/>
            </a:srgbClr>
          </a:solidFill>
          <a:ln w="19050">
            <a:solidFill>
              <a:srgbClr val="F8022B"/>
            </a:solidFill>
            <a:round/>
            <a:headEnd/>
            <a:tailEnd/>
          </a:ln>
        </p:spPr>
        <p:txBody>
          <a:bodyPr wrap="none" anchor="ctr"/>
          <a:lstStyle/>
          <a:p>
            <a:pPr hangingPunct="0"/>
            <a:r>
              <a:rPr lang="tt-RU" sz="2800" dirty="0">
                <a:solidFill>
                  <a:schemeClr val="bg1"/>
                </a:solidFill>
              </a:rPr>
              <a:t>Сатучы кешеләрне дәвалый, </a:t>
            </a:r>
            <a:endParaRPr lang="tt-RU" sz="2800" dirty="0" smtClean="0">
              <a:solidFill>
                <a:schemeClr val="bg1"/>
              </a:solidFill>
            </a:endParaRPr>
          </a:p>
          <a:p>
            <a:pPr hangingPunct="0"/>
            <a:r>
              <a:rPr lang="tt-RU" sz="2800" dirty="0" smtClean="0">
                <a:solidFill>
                  <a:schemeClr val="bg1"/>
                </a:solidFill>
              </a:rPr>
              <a:t>табиб </a:t>
            </a:r>
            <a:r>
              <a:rPr lang="tt-RU" sz="2800" dirty="0">
                <a:solidFill>
                  <a:schemeClr val="bg1"/>
                </a:solidFill>
              </a:rPr>
              <a:t>ашамлыклар сата.</a:t>
            </a:r>
            <a:endParaRPr lang="ru-RU" sz="2800" dirty="0">
              <a:solidFill>
                <a:schemeClr val="bg1"/>
              </a:solidFill>
            </a:endParaRPr>
          </a:p>
          <a:p>
            <a:endParaRPr lang="tt-RU" sz="2800" dirty="0" smtClean="0">
              <a:solidFill>
                <a:schemeClr val="bg1"/>
              </a:solidFill>
            </a:endParaRPr>
          </a:p>
          <a:p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4581" name="AutoShape 5"/>
          <p:cNvSpPr>
            <a:spLocks noChangeArrowheads="1"/>
          </p:cNvSpPr>
          <p:nvPr/>
        </p:nvSpPr>
        <p:spPr bwMode="auto">
          <a:xfrm>
            <a:off x="2843808" y="3276600"/>
            <a:ext cx="5616624" cy="2971800"/>
          </a:xfrm>
          <a:prstGeom prst="horizontalScroll">
            <a:avLst>
              <a:gd name="adj" fmla="val 12500"/>
            </a:avLst>
          </a:prstGeom>
          <a:solidFill>
            <a:srgbClr val="EF9FCD">
              <a:alpha val="49019"/>
            </a:srgbClr>
          </a:solidFill>
          <a:ln w="19050">
            <a:solidFill>
              <a:srgbClr val="F8022B"/>
            </a:solidFill>
            <a:round/>
            <a:headEnd/>
            <a:tailEnd/>
          </a:ln>
        </p:spPr>
        <p:txBody>
          <a:bodyPr wrap="none" anchor="ctr"/>
          <a:lstStyle/>
          <a:p>
            <a:pPr hangingPunct="0"/>
            <a:r>
              <a:rPr lang="tt-RU" sz="2800" dirty="0" smtClean="0">
                <a:solidFill>
                  <a:schemeClr val="bg1"/>
                </a:solidFill>
              </a:rPr>
              <a:t>Сатучы </a:t>
            </a:r>
            <a:r>
              <a:rPr lang="tt-RU" sz="2800" dirty="0">
                <a:solidFill>
                  <a:schemeClr val="bg1"/>
                </a:solidFill>
              </a:rPr>
              <a:t>ашамлыклар </a:t>
            </a:r>
            <a:r>
              <a:rPr lang="tt-RU" sz="2800" dirty="0" smtClean="0">
                <a:solidFill>
                  <a:schemeClr val="bg1"/>
                </a:solidFill>
              </a:rPr>
              <a:t>сата,</a:t>
            </a:r>
          </a:p>
          <a:p>
            <a:pPr hangingPunct="0"/>
            <a:r>
              <a:rPr lang="tt-RU" sz="2800" dirty="0" smtClean="0">
                <a:solidFill>
                  <a:schemeClr val="bg1"/>
                </a:solidFill>
              </a:rPr>
              <a:t> табиб </a:t>
            </a:r>
            <a:r>
              <a:rPr lang="tt-RU" sz="2800" dirty="0">
                <a:solidFill>
                  <a:schemeClr val="bg1"/>
                </a:solidFill>
              </a:rPr>
              <a:t>кешеләрне дәвалый</a:t>
            </a:r>
            <a:r>
              <a:rPr lang="tt-RU" sz="2800" dirty="0" smtClean="0">
                <a:solidFill>
                  <a:schemeClr val="bg1"/>
                </a:solidFill>
              </a:rPr>
              <a:t>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4582" name="Lock"/>
          <p:cNvSpPr>
            <a:spLocks noEditPoints="1" noChangeArrowheads="1"/>
          </p:cNvSpPr>
          <p:nvPr/>
        </p:nvSpPr>
        <p:spPr bwMode="auto">
          <a:xfrm>
            <a:off x="6629400" y="2286000"/>
            <a:ext cx="633413" cy="876300"/>
          </a:xfrm>
          <a:custGeom>
            <a:avLst/>
            <a:gdLst>
              <a:gd name="T0" fmla="*/ 9287330 w 21600"/>
              <a:gd name="T1" fmla="*/ 0 h 21600"/>
              <a:gd name="T2" fmla="*/ 18574632 w 21600"/>
              <a:gd name="T3" fmla="*/ 15810318 h 21600"/>
              <a:gd name="T4" fmla="*/ 9287330 w 21600"/>
              <a:gd name="T5" fmla="*/ 35551001 h 21600"/>
              <a:gd name="T6" fmla="*/ 0 w 21600"/>
              <a:gd name="T7" fmla="*/ 15810318 h 21600"/>
              <a:gd name="T8" fmla="*/ 0 60000 65536"/>
              <a:gd name="T9" fmla="*/ 0 60000 65536"/>
              <a:gd name="T10" fmla="*/ 0 60000 65536"/>
              <a:gd name="T11" fmla="*/ 0 60000 65536"/>
              <a:gd name="T12" fmla="*/ 744 w 21600"/>
              <a:gd name="T13" fmla="*/ 9904 h 21600"/>
              <a:gd name="T14" fmla="*/ 21134 w 21600"/>
              <a:gd name="T15" fmla="*/ 1533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93" y="9606"/>
                </a:moveTo>
                <a:lnTo>
                  <a:pt x="2048" y="9606"/>
                </a:lnTo>
                <a:lnTo>
                  <a:pt x="2048" y="4713"/>
                </a:lnTo>
                <a:lnTo>
                  <a:pt x="2420" y="3818"/>
                </a:lnTo>
                <a:lnTo>
                  <a:pt x="2979" y="3028"/>
                </a:lnTo>
                <a:lnTo>
                  <a:pt x="3537" y="2446"/>
                </a:lnTo>
                <a:lnTo>
                  <a:pt x="3956" y="1998"/>
                </a:lnTo>
                <a:lnTo>
                  <a:pt x="4492" y="1581"/>
                </a:lnTo>
                <a:lnTo>
                  <a:pt x="5143" y="1238"/>
                </a:lnTo>
                <a:lnTo>
                  <a:pt x="5912" y="880"/>
                </a:lnTo>
                <a:lnTo>
                  <a:pt x="6587" y="641"/>
                </a:lnTo>
                <a:lnTo>
                  <a:pt x="7518" y="372"/>
                </a:lnTo>
                <a:lnTo>
                  <a:pt x="8425" y="208"/>
                </a:lnTo>
                <a:lnTo>
                  <a:pt x="9496" y="59"/>
                </a:lnTo>
                <a:lnTo>
                  <a:pt x="10637" y="14"/>
                </a:lnTo>
                <a:lnTo>
                  <a:pt x="11614" y="59"/>
                </a:lnTo>
                <a:lnTo>
                  <a:pt x="12382" y="119"/>
                </a:lnTo>
                <a:lnTo>
                  <a:pt x="13034" y="253"/>
                </a:lnTo>
                <a:lnTo>
                  <a:pt x="13779" y="417"/>
                </a:lnTo>
                <a:lnTo>
                  <a:pt x="14500" y="611"/>
                </a:lnTo>
                <a:lnTo>
                  <a:pt x="14733" y="686"/>
                </a:lnTo>
                <a:lnTo>
                  <a:pt x="14989" y="790"/>
                </a:lnTo>
                <a:lnTo>
                  <a:pt x="15175" y="865"/>
                </a:lnTo>
                <a:lnTo>
                  <a:pt x="15385" y="954"/>
                </a:lnTo>
                <a:lnTo>
                  <a:pt x="15431" y="969"/>
                </a:lnTo>
                <a:lnTo>
                  <a:pt x="15594" y="1059"/>
                </a:lnTo>
                <a:lnTo>
                  <a:pt x="15757" y="1148"/>
                </a:lnTo>
                <a:lnTo>
                  <a:pt x="15920" y="1267"/>
                </a:lnTo>
                <a:lnTo>
                  <a:pt x="16106" y="1372"/>
                </a:lnTo>
                <a:lnTo>
                  <a:pt x="16665" y="1730"/>
                </a:lnTo>
                <a:lnTo>
                  <a:pt x="17014" y="1998"/>
                </a:lnTo>
                <a:lnTo>
                  <a:pt x="17480" y="2356"/>
                </a:lnTo>
                <a:lnTo>
                  <a:pt x="17852" y="2804"/>
                </a:lnTo>
                <a:lnTo>
                  <a:pt x="18178" y="3192"/>
                </a:lnTo>
                <a:lnTo>
                  <a:pt x="18527" y="3639"/>
                </a:lnTo>
                <a:lnTo>
                  <a:pt x="18806" y="4132"/>
                </a:lnTo>
                <a:lnTo>
                  <a:pt x="19086" y="4713"/>
                </a:lnTo>
                <a:lnTo>
                  <a:pt x="19272" y="5191"/>
                </a:lnTo>
                <a:lnTo>
                  <a:pt x="19295" y="9606"/>
                </a:lnTo>
                <a:lnTo>
                  <a:pt x="21600" y="9606"/>
                </a:lnTo>
                <a:lnTo>
                  <a:pt x="21600" y="16289"/>
                </a:lnTo>
                <a:lnTo>
                  <a:pt x="21413" y="17184"/>
                </a:lnTo>
                <a:lnTo>
                  <a:pt x="21041" y="17900"/>
                </a:lnTo>
                <a:lnTo>
                  <a:pt x="20668" y="18377"/>
                </a:lnTo>
                <a:lnTo>
                  <a:pt x="20343" y="18855"/>
                </a:lnTo>
                <a:lnTo>
                  <a:pt x="19924" y="19332"/>
                </a:lnTo>
                <a:lnTo>
                  <a:pt x="19388" y="19809"/>
                </a:lnTo>
                <a:lnTo>
                  <a:pt x="18806" y="20242"/>
                </a:lnTo>
                <a:lnTo>
                  <a:pt x="18062" y="20585"/>
                </a:lnTo>
                <a:lnTo>
                  <a:pt x="17270" y="20883"/>
                </a:lnTo>
                <a:lnTo>
                  <a:pt x="16525" y="21182"/>
                </a:lnTo>
                <a:lnTo>
                  <a:pt x="15548" y="21420"/>
                </a:lnTo>
                <a:lnTo>
                  <a:pt x="14803" y="21540"/>
                </a:lnTo>
                <a:lnTo>
                  <a:pt x="13662" y="21674"/>
                </a:lnTo>
                <a:lnTo>
                  <a:pt x="8379" y="21659"/>
                </a:lnTo>
                <a:lnTo>
                  <a:pt x="7168" y="21540"/>
                </a:lnTo>
                <a:lnTo>
                  <a:pt x="6098" y="21331"/>
                </a:lnTo>
                <a:lnTo>
                  <a:pt x="5050" y="21092"/>
                </a:lnTo>
                <a:lnTo>
                  <a:pt x="4003" y="20764"/>
                </a:lnTo>
                <a:lnTo>
                  <a:pt x="3258" y="20391"/>
                </a:lnTo>
                <a:lnTo>
                  <a:pt x="2769" y="20123"/>
                </a:lnTo>
                <a:lnTo>
                  <a:pt x="2281" y="19720"/>
                </a:lnTo>
                <a:lnTo>
                  <a:pt x="1862" y="19407"/>
                </a:lnTo>
                <a:lnTo>
                  <a:pt x="1489" y="19079"/>
                </a:lnTo>
                <a:lnTo>
                  <a:pt x="1070" y="18676"/>
                </a:lnTo>
                <a:lnTo>
                  <a:pt x="744" y="18258"/>
                </a:lnTo>
                <a:lnTo>
                  <a:pt x="325" y="17661"/>
                </a:lnTo>
                <a:lnTo>
                  <a:pt x="162" y="17035"/>
                </a:lnTo>
                <a:lnTo>
                  <a:pt x="93" y="16468"/>
                </a:lnTo>
                <a:lnTo>
                  <a:pt x="93" y="9606"/>
                </a:lnTo>
                <a:close/>
                <a:moveTo>
                  <a:pt x="6098" y="9591"/>
                </a:moveTo>
                <a:lnTo>
                  <a:pt x="6098" y="5220"/>
                </a:lnTo>
                <a:lnTo>
                  <a:pt x="6191" y="4907"/>
                </a:lnTo>
                <a:lnTo>
                  <a:pt x="6307" y="4639"/>
                </a:lnTo>
                <a:lnTo>
                  <a:pt x="6517" y="4370"/>
                </a:lnTo>
                <a:lnTo>
                  <a:pt x="6680" y="4087"/>
                </a:lnTo>
                <a:lnTo>
                  <a:pt x="6889" y="3878"/>
                </a:lnTo>
                <a:lnTo>
                  <a:pt x="7308" y="3520"/>
                </a:lnTo>
                <a:lnTo>
                  <a:pt x="7843" y="3281"/>
                </a:lnTo>
                <a:lnTo>
                  <a:pt x="8402" y="3013"/>
                </a:lnTo>
                <a:lnTo>
                  <a:pt x="9031" y="2834"/>
                </a:lnTo>
                <a:lnTo>
                  <a:pt x="9659" y="2700"/>
                </a:lnTo>
                <a:lnTo>
                  <a:pt x="10497" y="2625"/>
                </a:lnTo>
                <a:lnTo>
                  <a:pt x="11125" y="2655"/>
                </a:lnTo>
                <a:lnTo>
                  <a:pt x="11987" y="2789"/>
                </a:lnTo>
                <a:lnTo>
                  <a:pt x="12522" y="2893"/>
                </a:lnTo>
                <a:lnTo>
                  <a:pt x="13011" y="3028"/>
                </a:lnTo>
                <a:lnTo>
                  <a:pt x="13290" y="3192"/>
                </a:lnTo>
                <a:lnTo>
                  <a:pt x="13709" y="3371"/>
                </a:lnTo>
                <a:lnTo>
                  <a:pt x="13872" y="3505"/>
                </a:lnTo>
                <a:lnTo>
                  <a:pt x="14058" y="3639"/>
                </a:lnTo>
                <a:lnTo>
                  <a:pt x="14291" y="3788"/>
                </a:lnTo>
                <a:lnTo>
                  <a:pt x="14431" y="3953"/>
                </a:lnTo>
                <a:lnTo>
                  <a:pt x="14617" y="4102"/>
                </a:lnTo>
                <a:lnTo>
                  <a:pt x="14826" y="4311"/>
                </a:lnTo>
                <a:lnTo>
                  <a:pt x="14919" y="4534"/>
                </a:lnTo>
                <a:lnTo>
                  <a:pt x="15036" y="4773"/>
                </a:lnTo>
                <a:lnTo>
                  <a:pt x="15175" y="5027"/>
                </a:lnTo>
                <a:lnTo>
                  <a:pt x="15245" y="5220"/>
                </a:lnTo>
                <a:lnTo>
                  <a:pt x="15245" y="9591"/>
                </a:lnTo>
                <a:lnTo>
                  <a:pt x="6098" y="9591"/>
                </a:lnTo>
                <a:close/>
              </a:path>
              <a:path w="21600" h="21600" extrusionOk="0">
                <a:moveTo>
                  <a:pt x="93" y="9606"/>
                </a:moveTo>
                <a:lnTo>
                  <a:pt x="21600" y="9606"/>
                </a:lnTo>
                <a:close/>
              </a:path>
              <a:path w="21600" h="21600" extrusionOk="0">
                <a:moveTo>
                  <a:pt x="11684" y="17109"/>
                </a:moveTo>
                <a:lnTo>
                  <a:pt x="12266" y="19317"/>
                </a:lnTo>
                <a:lnTo>
                  <a:pt x="9659" y="19317"/>
                </a:lnTo>
                <a:lnTo>
                  <a:pt x="10287" y="17124"/>
                </a:lnTo>
                <a:lnTo>
                  <a:pt x="10008" y="16975"/>
                </a:lnTo>
                <a:lnTo>
                  <a:pt x="9799" y="16722"/>
                </a:lnTo>
                <a:lnTo>
                  <a:pt x="9752" y="16408"/>
                </a:lnTo>
                <a:lnTo>
                  <a:pt x="9822" y="16170"/>
                </a:lnTo>
                <a:lnTo>
                  <a:pt x="10008" y="16006"/>
                </a:lnTo>
                <a:lnTo>
                  <a:pt x="10148" y="15871"/>
                </a:lnTo>
                <a:lnTo>
                  <a:pt x="10381" y="15782"/>
                </a:lnTo>
                <a:lnTo>
                  <a:pt x="10660" y="15692"/>
                </a:lnTo>
                <a:lnTo>
                  <a:pt x="11009" y="15677"/>
                </a:lnTo>
                <a:lnTo>
                  <a:pt x="11288" y="15722"/>
                </a:lnTo>
                <a:lnTo>
                  <a:pt x="11614" y="15782"/>
                </a:lnTo>
                <a:lnTo>
                  <a:pt x="11893" y="15946"/>
                </a:lnTo>
                <a:lnTo>
                  <a:pt x="12033" y="16080"/>
                </a:lnTo>
                <a:lnTo>
                  <a:pt x="12173" y="16229"/>
                </a:lnTo>
                <a:lnTo>
                  <a:pt x="12196" y="16408"/>
                </a:lnTo>
                <a:lnTo>
                  <a:pt x="12103" y="16722"/>
                </a:lnTo>
                <a:lnTo>
                  <a:pt x="11987" y="16856"/>
                </a:lnTo>
                <a:lnTo>
                  <a:pt x="11847" y="16975"/>
                </a:lnTo>
                <a:lnTo>
                  <a:pt x="11684" y="17109"/>
                </a:lnTo>
              </a:path>
            </a:pathLst>
          </a:custGeom>
          <a:solidFill>
            <a:srgbClr val="EF9FCD">
              <a:alpha val="49019"/>
            </a:srgbClr>
          </a:solidFill>
          <a:ln w="19050">
            <a:solidFill>
              <a:srgbClr val="F8022B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34124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5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2"/>
                  </p:tgtEl>
                </p:cond>
              </p:nextCondLst>
            </p:seq>
          </p:childTnLst>
        </p:cTn>
      </p:par>
    </p:tnLst>
    <p:bldLst>
      <p:bldP spid="24580" grpId="0" animBg="1"/>
      <p:bldP spid="2458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с розовыми розами1 - копия ис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14600" y="6372225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rgbClr val="EF9FCD">
              <a:alpha val="69019"/>
            </a:srgbClr>
          </a:solidFill>
          <a:ln w="19050">
            <a:solidFill>
              <a:srgbClr val="F8022B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762000" y="533400"/>
            <a:ext cx="5562600" cy="2971800"/>
          </a:xfrm>
          <a:prstGeom prst="horizontalScroll">
            <a:avLst>
              <a:gd name="adj" fmla="val 12500"/>
            </a:avLst>
          </a:prstGeom>
          <a:solidFill>
            <a:srgbClr val="EF9FCD">
              <a:alpha val="49019"/>
            </a:srgbClr>
          </a:solidFill>
          <a:ln w="19050">
            <a:solidFill>
              <a:srgbClr val="F8022B"/>
            </a:solidFill>
            <a:round/>
            <a:headEnd/>
            <a:tailEnd/>
          </a:ln>
        </p:spPr>
        <p:txBody>
          <a:bodyPr wrap="none" anchor="ctr"/>
          <a:lstStyle/>
          <a:p>
            <a:pPr hangingPunct="0"/>
            <a:r>
              <a:rPr lang="tt-RU" sz="2800" dirty="0">
                <a:solidFill>
                  <a:schemeClr val="bg1"/>
                </a:solidFill>
              </a:rPr>
              <a:t>Укытучы хатлар тарата, </a:t>
            </a:r>
            <a:endParaRPr lang="tt-RU" sz="2800" dirty="0" smtClean="0">
              <a:solidFill>
                <a:schemeClr val="bg1"/>
              </a:solidFill>
            </a:endParaRPr>
          </a:p>
          <a:p>
            <a:pPr hangingPunct="0"/>
            <a:r>
              <a:rPr lang="tt-RU" sz="2800" dirty="0" smtClean="0">
                <a:solidFill>
                  <a:schemeClr val="bg1"/>
                </a:solidFill>
              </a:rPr>
              <a:t>хат </a:t>
            </a:r>
            <a:r>
              <a:rPr lang="tt-RU" sz="2800" dirty="0">
                <a:solidFill>
                  <a:schemeClr val="bg1"/>
                </a:solidFill>
              </a:rPr>
              <a:t>ташучы балалар укыта.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5605" name="AutoShape 5"/>
          <p:cNvSpPr>
            <a:spLocks noChangeArrowheads="1"/>
          </p:cNvSpPr>
          <p:nvPr/>
        </p:nvSpPr>
        <p:spPr bwMode="auto">
          <a:xfrm>
            <a:off x="3048000" y="3276600"/>
            <a:ext cx="5257800" cy="2971800"/>
          </a:xfrm>
          <a:prstGeom prst="horizontalScroll">
            <a:avLst>
              <a:gd name="adj" fmla="val 12500"/>
            </a:avLst>
          </a:prstGeom>
          <a:solidFill>
            <a:srgbClr val="EF9FCD">
              <a:alpha val="49019"/>
            </a:srgbClr>
          </a:solidFill>
          <a:ln w="19050">
            <a:solidFill>
              <a:srgbClr val="F8022B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t-RU" sz="2800" dirty="0">
                <a:solidFill>
                  <a:schemeClr val="bg1"/>
                </a:solidFill>
              </a:rPr>
              <a:t>Укытучы балалар </a:t>
            </a:r>
            <a:r>
              <a:rPr lang="tt-RU" sz="2800" dirty="0" smtClean="0">
                <a:solidFill>
                  <a:schemeClr val="bg1"/>
                </a:solidFill>
              </a:rPr>
              <a:t>укыта,</a:t>
            </a:r>
          </a:p>
          <a:p>
            <a:pPr algn="ctr"/>
            <a:r>
              <a:rPr lang="tt-RU" sz="2800" dirty="0" smtClean="0">
                <a:solidFill>
                  <a:schemeClr val="bg1"/>
                </a:solidFill>
              </a:rPr>
              <a:t> </a:t>
            </a:r>
            <a:r>
              <a:rPr lang="tt-RU" sz="2800" dirty="0">
                <a:solidFill>
                  <a:schemeClr val="bg1"/>
                </a:solidFill>
              </a:rPr>
              <a:t>хат </a:t>
            </a:r>
            <a:r>
              <a:rPr lang="tt-RU" sz="2800" dirty="0" smtClean="0">
                <a:solidFill>
                  <a:schemeClr val="bg1"/>
                </a:solidFill>
              </a:rPr>
              <a:t>ташучы </a:t>
            </a:r>
            <a:r>
              <a:rPr lang="tt-RU" sz="2800" dirty="0">
                <a:solidFill>
                  <a:schemeClr val="bg1"/>
                </a:solidFill>
              </a:rPr>
              <a:t>хатлар тарата</a:t>
            </a:r>
            <a:r>
              <a:rPr lang="tt-RU" sz="2800" dirty="0" smtClean="0">
                <a:solidFill>
                  <a:schemeClr val="bg1"/>
                </a:solidFill>
              </a:rPr>
              <a:t>.</a:t>
            </a:r>
            <a:endParaRPr lang="ru-RU" sz="2800" dirty="0">
              <a:solidFill>
                <a:schemeClr val="bg1"/>
              </a:solidFill>
            </a:endParaRPr>
          </a:p>
          <a:p>
            <a:pPr algn="ctr"/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5606" name="Lock"/>
          <p:cNvSpPr>
            <a:spLocks noEditPoints="1" noChangeArrowheads="1"/>
          </p:cNvSpPr>
          <p:nvPr/>
        </p:nvSpPr>
        <p:spPr bwMode="auto">
          <a:xfrm>
            <a:off x="6629400" y="2286000"/>
            <a:ext cx="633413" cy="876300"/>
          </a:xfrm>
          <a:custGeom>
            <a:avLst/>
            <a:gdLst>
              <a:gd name="T0" fmla="*/ 9287330 w 21600"/>
              <a:gd name="T1" fmla="*/ 0 h 21600"/>
              <a:gd name="T2" fmla="*/ 18574632 w 21600"/>
              <a:gd name="T3" fmla="*/ 15810318 h 21600"/>
              <a:gd name="T4" fmla="*/ 9287330 w 21600"/>
              <a:gd name="T5" fmla="*/ 35551001 h 21600"/>
              <a:gd name="T6" fmla="*/ 0 w 21600"/>
              <a:gd name="T7" fmla="*/ 15810318 h 21600"/>
              <a:gd name="T8" fmla="*/ 0 60000 65536"/>
              <a:gd name="T9" fmla="*/ 0 60000 65536"/>
              <a:gd name="T10" fmla="*/ 0 60000 65536"/>
              <a:gd name="T11" fmla="*/ 0 60000 65536"/>
              <a:gd name="T12" fmla="*/ 744 w 21600"/>
              <a:gd name="T13" fmla="*/ 9904 h 21600"/>
              <a:gd name="T14" fmla="*/ 21134 w 21600"/>
              <a:gd name="T15" fmla="*/ 1533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93" y="9606"/>
                </a:moveTo>
                <a:lnTo>
                  <a:pt x="2048" y="9606"/>
                </a:lnTo>
                <a:lnTo>
                  <a:pt x="2048" y="4713"/>
                </a:lnTo>
                <a:lnTo>
                  <a:pt x="2420" y="3818"/>
                </a:lnTo>
                <a:lnTo>
                  <a:pt x="2979" y="3028"/>
                </a:lnTo>
                <a:lnTo>
                  <a:pt x="3537" y="2446"/>
                </a:lnTo>
                <a:lnTo>
                  <a:pt x="3956" y="1998"/>
                </a:lnTo>
                <a:lnTo>
                  <a:pt x="4492" y="1581"/>
                </a:lnTo>
                <a:lnTo>
                  <a:pt x="5143" y="1238"/>
                </a:lnTo>
                <a:lnTo>
                  <a:pt x="5912" y="880"/>
                </a:lnTo>
                <a:lnTo>
                  <a:pt x="6587" y="641"/>
                </a:lnTo>
                <a:lnTo>
                  <a:pt x="7518" y="372"/>
                </a:lnTo>
                <a:lnTo>
                  <a:pt x="8425" y="208"/>
                </a:lnTo>
                <a:lnTo>
                  <a:pt x="9496" y="59"/>
                </a:lnTo>
                <a:lnTo>
                  <a:pt x="10637" y="14"/>
                </a:lnTo>
                <a:lnTo>
                  <a:pt x="11614" y="59"/>
                </a:lnTo>
                <a:lnTo>
                  <a:pt x="12382" y="119"/>
                </a:lnTo>
                <a:lnTo>
                  <a:pt x="13034" y="253"/>
                </a:lnTo>
                <a:lnTo>
                  <a:pt x="13779" y="417"/>
                </a:lnTo>
                <a:lnTo>
                  <a:pt x="14500" y="611"/>
                </a:lnTo>
                <a:lnTo>
                  <a:pt x="14733" y="686"/>
                </a:lnTo>
                <a:lnTo>
                  <a:pt x="14989" y="790"/>
                </a:lnTo>
                <a:lnTo>
                  <a:pt x="15175" y="865"/>
                </a:lnTo>
                <a:lnTo>
                  <a:pt x="15385" y="954"/>
                </a:lnTo>
                <a:lnTo>
                  <a:pt x="15431" y="969"/>
                </a:lnTo>
                <a:lnTo>
                  <a:pt x="15594" y="1059"/>
                </a:lnTo>
                <a:lnTo>
                  <a:pt x="15757" y="1148"/>
                </a:lnTo>
                <a:lnTo>
                  <a:pt x="15920" y="1267"/>
                </a:lnTo>
                <a:lnTo>
                  <a:pt x="16106" y="1372"/>
                </a:lnTo>
                <a:lnTo>
                  <a:pt x="16665" y="1730"/>
                </a:lnTo>
                <a:lnTo>
                  <a:pt x="17014" y="1998"/>
                </a:lnTo>
                <a:lnTo>
                  <a:pt x="17480" y="2356"/>
                </a:lnTo>
                <a:lnTo>
                  <a:pt x="17852" y="2804"/>
                </a:lnTo>
                <a:lnTo>
                  <a:pt x="18178" y="3192"/>
                </a:lnTo>
                <a:lnTo>
                  <a:pt x="18527" y="3639"/>
                </a:lnTo>
                <a:lnTo>
                  <a:pt x="18806" y="4132"/>
                </a:lnTo>
                <a:lnTo>
                  <a:pt x="19086" y="4713"/>
                </a:lnTo>
                <a:lnTo>
                  <a:pt x="19272" y="5191"/>
                </a:lnTo>
                <a:lnTo>
                  <a:pt x="19295" y="9606"/>
                </a:lnTo>
                <a:lnTo>
                  <a:pt x="21600" y="9606"/>
                </a:lnTo>
                <a:lnTo>
                  <a:pt x="21600" y="16289"/>
                </a:lnTo>
                <a:lnTo>
                  <a:pt x="21413" y="17184"/>
                </a:lnTo>
                <a:lnTo>
                  <a:pt x="21041" y="17900"/>
                </a:lnTo>
                <a:lnTo>
                  <a:pt x="20668" y="18377"/>
                </a:lnTo>
                <a:lnTo>
                  <a:pt x="20343" y="18855"/>
                </a:lnTo>
                <a:lnTo>
                  <a:pt x="19924" y="19332"/>
                </a:lnTo>
                <a:lnTo>
                  <a:pt x="19388" y="19809"/>
                </a:lnTo>
                <a:lnTo>
                  <a:pt x="18806" y="20242"/>
                </a:lnTo>
                <a:lnTo>
                  <a:pt x="18062" y="20585"/>
                </a:lnTo>
                <a:lnTo>
                  <a:pt x="17270" y="20883"/>
                </a:lnTo>
                <a:lnTo>
                  <a:pt x="16525" y="21182"/>
                </a:lnTo>
                <a:lnTo>
                  <a:pt x="15548" y="21420"/>
                </a:lnTo>
                <a:lnTo>
                  <a:pt x="14803" y="21540"/>
                </a:lnTo>
                <a:lnTo>
                  <a:pt x="13662" y="21674"/>
                </a:lnTo>
                <a:lnTo>
                  <a:pt x="8379" y="21659"/>
                </a:lnTo>
                <a:lnTo>
                  <a:pt x="7168" y="21540"/>
                </a:lnTo>
                <a:lnTo>
                  <a:pt x="6098" y="21331"/>
                </a:lnTo>
                <a:lnTo>
                  <a:pt x="5050" y="21092"/>
                </a:lnTo>
                <a:lnTo>
                  <a:pt x="4003" y="20764"/>
                </a:lnTo>
                <a:lnTo>
                  <a:pt x="3258" y="20391"/>
                </a:lnTo>
                <a:lnTo>
                  <a:pt x="2769" y="20123"/>
                </a:lnTo>
                <a:lnTo>
                  <a:pt x="2281" y="19720"/>
                </a:lnTo>
                <a:lnTo>
                  <a:pt x="1862" y="19407"/>
                </a:lnTo>
                <a:lnTo>
                  <a:pt x="1489" y="19079"/>
                </a:lnTo>
                <a:lnTo>
                  <a:pt x="1070" y="18676"/>
                </a:lnTo>
                <a:lnTo>
                  <a:pt x="744" y="18258"/>
                </a:lnTo>
                <a:lnTo>
                  <a:pt x="325" y="17661"/>
                </a:lnTo>
                <a:lnTo>
                  <a:pt x="162" y="17035"/>
                </a:lnTo>
                <a:lnTo>
                  <a:pt x="93" y="16468"/>
                </a:lnTo>
                <a:lnTo>
                  <a:pt x="93" y="9606"/>
                </a:lnTo>
                <a:close/>
                <a:moveTo>
                  <a:pt x="6098" y="9591"/>
                </a:moveTo>
                <a:lnTo>
                  <a:pt x="6098" y="5220"/>
                </a:lnTo>
                <a:lnTo>
                  <a:pt x="6191" y="4907"/>
                </a:lnTo>
                <a:lnTo>
                  <a:pt x="6307" y="4639"/>
                </a:lnTo>
                <a:lnTo>
                  <a:pt x="6517" y="4370"/>
                </a:lnTo>
                <a:lnTo>
                  <a:pt x="6680" y="4087"/>
                </a:lnTo>
                <a:lnTo>
                  <a:pt x="6889" y="3878"/>
                </a:lnTo>
                <a:lnTo>
                  <a:pt x="7308" y="3520"/>
                </a:lnTo>
                <a:lnTo>
                  <a:pt x="7843" y="3281"/>
                </a:lnTo>
                <a:lnTo>
                  <a:pt x="8402" y="3013"/>
                </a:lnTo>
                <a:lnTo>
                  <a:pt x="9031" y="2834"/>
                </a:lnTo>
                <a:lnTo>
                  <a:pt x="9659" y="2700"/>
                </a:lnTo>
                <a:lnTo>
                  <a:pt x="10497" y="2625"/>
                </a:lnTo>
                <a:lnTo>
                  <a:pt x="11125" y="2655"/>
                </a:lnTo>
                <a:lnTo>
                  <a:pt x="11987" y="2789"/>
                </a:lnTo>
                <a:lnTo>
                  <a:pt x="12522" y="2893"/>
                </a:lnTo>
                <a:lnTo>
                  <a:pt x="13011" y="3028"/>
                </a:lnTo>
                <a:lnTo>
                  <a:pt x="13290" y="3192"/>
                </a:lnTo>
                <a:lnTo>
                  <a:pt x="13709" y="3371"/>
                </a:lnTo>
                <a:lnTo>
                  <a:pt x="13872" y="3505"/>
                </a:lnTo>
                <a:lnTo>
                  <a:pt x="14058" y="3639"/>
                </a:lnTo>
                <a:lnTo>
                  <a:pt x="14291" y="3788"/>
                </a:lnTo>
                <a:lnTo>
                  <a:pt x="14431" y="3953"/>
                </a:lnTo>
                <a:lnTo>
                  <a:pt x="14617" y="4102"/>
                </a:lnTo>
                <a:lnTo>
                  <a:pt x="14826" y="4311"/>
                </a:lnTo>
                <a:lnTo>
                  <a:pt x="14919" y="4534"/>
                </a:lnTo>
                <a:lnTo>
                  <a:pt x="15036" y="4773"/>
                </a:lnTo>
                <a:lnTo>
                  <a:pt x="15175" y="5027"/>
                </a:lnTo>
                <a:lnTo>
                  <a:pt x="15245" y="5220"/>
                </a:lnTo>
                <a:lnTo>
                  <a:pt x="15245" y="9591"/>
                </a:lnTo>
                <a:lnTo>
                  <a:pt x="6098" y="9591"/>
                </a:lnTo>
                <a:close/>
              </a:path>
              <a:path w="21600" h="21600" extrusionOk="0">
                <a:moveTo>
                  <a:pt x="93" y="9606"/>
                </a:moveTo>
                <a:lnTo>
                  <a:pt x="21600" y="9606"/>
                </a:lnTo>
                <a:close/>
              </a:path>
              <a:path w="21600" h="21600" extrusionOk="0">
                <a:moveTo>
                  <a:pt x="11684" y="17109"/>
                </a:moveTo>
                <a:lnTo>
                  <a:pt x="12266" y="19317"/>
                </a:lnTo>
                <a:lnTo>
                  <a:pt x="9659" y="19317"/>
                </a:lnTo>
                <a:lnTo>
                  <a:pt x="10287" y="17124"/>
                </a:lnTo>
                <a:lnTo>
                  <a:pt x="10008" y="16975"/>
                </a:lnTo>
                <a:lnTo>
                  <a:pt x="9799" y="16722"/>
                </a:lnTo>
                <a:lnTo>
                  <a:pt x="9752" y="16408"/>
                </a:lnTo>
                <a:lnTo>
                  <a:pt x="9822" y="16170"/>
                </a:lnTo>
                <a:lnTo>
                  <a:pt x="10008" y="16006"/>
                </a:lnTo>
                <a:lnTo>
                  <a:pt x="10148" y="15871"/>
                </a:lnTo>
                <a:lnTo>
                  <a:pt x="10381" y="15782"/>
                </a:lnTo>
                <a:lnTo>
                  <a:pt x="10660" y="15692"/>
                </a:lnTo>
                <a:lnTo>
                  <a:pt x="11009" y="15677"/>
                </a:lnTo>
                <a:lnTo>
                  <a:pt x="11288" y="15722"/>
                </a:lnTo>
                <a:lnTo>
                  <a:pt x="11614" y="15782"/>
                </a:lnTo>
                <a:lnTo>
                  <a:pt x="11893" y="15946"/>
                </a:lnTo>
                <a:lnTo>
                  <a:pt x="12033" y="16080"/>
                </a:lnTo>
                <a:lnTo>
                  <a:pt x="12173" y="16229"/>
                </a:lnTo>
                <a:lnTo>
                  <a:pt x="12196" y="16408"/>
                </a:lnTo>
                <a:lnTo>
                  <a:pt x="12103" y="16722"/>
                </a:lnTo>
                <a:lnTo>
                  <a:pt x="11987" y="16856"/>
                </a:lnTo>
                <a:lnTo>
                  <a:pt x="11847" y="16975"/>
                </a:lnTo>
                <a:lnTo>
                  <a:pt x="11684" y="17109"/>
                </a:lnTo>
              </a:path>
            </a:pathLst>
          </a:custGeom>
          <a:solidFill>
            <a:srgbClr val="EF9FCD">
              <a:alpha val="49019"/>
            </a:srgbClr>
          </a:solidFill>
          <a:ln w="19050">
            <a:solidFill>
              <a:srgbClr val="F8022B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90697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56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6"/>
                  </p:tgtEl>
                </p:cond>
              </p:nextCondLst>
            </p:seq>
          </p:childTnLst>
        </p:cTn>
      </p:par>
    </p:tnLst>
    <p:bldLst>
      <p:bldP spid="25604" grpId="0" animBg="1"/>
      <p:bldP spid="2560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с розовыми розами1 - копия ис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14600" y="6372225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rgbClr val="EF9FCD">
              <a:alpha val="69019"/>
            </a:srgbClr>
          </a:solidFill>
          <a:ln w="19050">
            <a:solidFill>
              <a:srgbClr val="F8022B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28" name="AutoShape 4"/>
          <p:cNvSpPr>
            <a:spLocks noChangeArrowheads="1"/>
          </p:cNvSpPr>
          <p:nvPr/>
        </p:nvSpPr>
        <p:spPr bwMode="auto">
          <a:xfrm>
            <a:off x="533400" y="533400"/>
            <a:ext cx="6172200" cy="2971800"/>
          </a:xfrm>
          <a:prstGeom prst="horizontalScroll">
            <a:avLst>
              <a:gd name="adj" fmla="val 12500"/>
            </a:avLst>
          </a:prstGeom>
          <a:solidFill>
            <a:srgbClr val="EF9FCD">
              <a:alpha val="49019"/>
            </a:srgbClr>
          </a:solidFill>
          <a:ln w="19050">
            <a:solidFill>
              <a:srgbClr val="F8022B"/>
            </a:solidFill>
            <a:round/>
            <a:headEnd/>
            <a:tailEnd/>
          </a:ln>
        </p:spPr>
        <p:txBody>
          <a:bodyPr wrap="none" anchor="ctr"/>
          <a:lstStyle/>
          <a:p>
            <a:pPr hangingPunct="0"/>
            <a:r>
              <a:rPr lang="tt-RU" sz="2800" dirty="0">
                <a:solidFill>
                  <a:schemeClr val="bg1"/>
                </a:solidFill>
              </a:rPr>
              <a:t>Тәрбияче балык тота, </a:t>
            </a:r>
            <a:endParaRPr lang="tt-RU" sz="2800" dirty="0" smtClean="0">
              <a:solidFill>
                <a:schemeClr val="bg1"/>
              </a:solidFill>
            </a:endParaRPr>
          </a:p>
          <a:p>
            <a:pPr hangingPunct="0"/>
            <a:r>
              <a:rPr lang="tt-RU" sz="2800" dirty="0" smtClean="0">
                <a:solidFill>
                  <a:schemeClr val="bg1"/>
                </a:solidFill>
              </a:rPr>
              <a:t>балыкчы </a:t>
            </a:r>
            <a:r>
              <a:rPr lang="tt-RU" sz="2800" dirty="0">
                <a:solidFill>
                  <a:schemeClr val="bg1"/>
                </a:solidFill>
              </a:rPr>
              <a:t>балалар тәрбияли.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6629" name="AutoShape 5"/>
          <p:cNvSpPr>
            <a:spLocks noChangeArrowheads="1"/>
          </p:cNvSpPr>
          <p:nvPr/>
        </p:nvSpPr>
        <p:spPr bwMode="auto">
          <a:xfrm>
            <a:off x="3048000" y="3276600"/>
            <a:ext cx="5257800" cy="2971800"/>
          </a:xfrm>
          <a:prstGeom prst="horizontalScroll">
            <a:avLst>
              <a:gd name="adj" fmla="val 12500"/>
            </a:avLst>
          </a:prstGeom>
          <a:solidFill>
            <a:srgbClr val="EF9FCD">
              <a:alpha val="49019"/>
            </a:srgbClr>
          </a:solidFill>
          <a:ln w="19050">
            <a:solidFill>
              <a:srgbClr val="F8022B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t-RU" sz="2800" dirty="0" smtClean="0">
                <a:solidFill>
                  <a:schemeClr val="bg1"/>
                </a:solidFill>
              </a:rPr>
              <a:t>Тәрбияче </a:t>
            </a:r>
            <a:r>
              <a:rPr lang="tt-RU" sz="2800" dirty="0">
                <a:solidFill>
                  <a:schemeClr val="bg1"/>
                </a:solidFill>
              </a:rPr>
              <a:t>балалар </a:t>
            </a:r>
            <a:r>
              <a:rPr lang="tt-RU" sz="2800" dirty="0" smtClean="0">
                <a:solidFill>
                  <a:schemeClr val="bg1"/>
                </a:solidFill>
              </a:rPr>
              <a:t>тәрбияли, </a:t>
            </a:r>
          </a:p>
          <a:p>
            <a:pPr algn="ctr"/>
            <a:r>
              <a:rPr lang="tt-RU" sz="2800" dirty="0" smtClean="0">
                <a:solidFill>
                  <a:schemeClr val="bg1"/>
                </a:solidFill>
              </a:rPr>
              <a:t>балыкчы </a:t>
            </a:r>
            <a:r>
              <a:rPr lang="tt-RU" sz="2800" dirty="0">
                <a:solidFill>
                  <a:schemeClr val="bg1"/>
                </a:solidFill>
              </a:rPr>
              <a:t>балык тота</a:t>
            </a:r>
            <a:r>
              <a:rPr lang="tt-RU" sz="2800" dirty="0" smtClean="0">
                <a:solidFill>
                  <a:schemeClr val="bg1"/>
                </a:solidFill>
              </a:rPr>
              <a:t>.</a:t>
            </a:r>
            <a:endParaRPr lang="ru-RU" sz="2800" dirty="0">
              <a:solidFill>
                <a:schemeClr val="bg1"/>
              </a:solidFill>
            </a:endParaRPr>
          </a:p>
          <a:p>
            <a:pPr algn="ctr"/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630" name="Lock"/>
          <p:cNvSpPr>
            <a:spLocks noEditPoints="1" noChangeArrowheads="1"/>
          </p:cNvSpPr>
          <p:nvPr/>
        </p:nvSpPr>
        <p:spPr bwMode="auto">
          <a:xfrm>
            <a:off x="7315200" y="2362200"/>
            <a:ext cx="633413" cy="876300"/>
          </a:xfrm>
          <a:custGeom>
            <a:avLst/>
            <a:gdLst>
              <a:gd name="T0" fmla="*/ 9287330 w 21600"/>
              <a:gd name="T1" fmla="*/ 0 h 21600"/>
              <a:gd name="T2" fmla="*/ 18574632 w 21600"/>
              <a:gd name="T3" fmla="*/ 15810318 h 21600"/>
              <a:gd name="T4" fmla="*/ 9287330 w 21600"/>
              <a:gd name="T5" fmla="*/ 35551001 h 21600"/>
              <a:gd name="T6" fmla="*/ 0 w 21600"/>
              <a:gd name="T7" fmla="*/ 15810318 h 21600"/>
              <a:gd name="T8" fmla="*/ 0 60000 65536"/>
              <a:gd name="T9" fmla="*/ 0 60000 65536"/>
              <a:gd name="T10" fmla="*/ 0 60000 65536"/>
              <a:gd name="T11" fmla="*/ 0 60000 65536"/>
              <a:gd name="T12" fmla="*/ 744 w 21600"/>
              <a:gd name="T13" fmla="*/ 9904 h 21600"/>
              <a:gd name="T14" fmla="*/ 21134 w 21600"/>
              <a:gd name="T15" fmla="*/ 1533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93" y="9606"/>
                </a:moveTo>
                <a:lnTo>
                  <a:pt x="2048" y="9606"/>
                </a:lnTo>
                <a:lnTo>
                  <a:pt x="2048" y="4713"/>
                </a:lnTo>
                <a:lnTo>
                  <a:pt x="2420" y="3818"/>
                </a:lnTo>
                <a:lnTo>
                  <a:pt x="2979" y="3028"/>
                </a:lnTo>
                <a:lnTo>
                  <a:pt x="3537" y="2446"/>
                </a:lnTo>
                <a:lnTo>
                  <a:pt x="3956" y="1998"/>
                </a:lnTo>
                <a:lnTo>
                  <a:pt x="4492" y="1581"/>
                </a:lnTo>
                <a:lnTo>
                  <a:pt x="5143" y="1238"/>
                </a:lnTo>
                <a:lnTo>
                  <a:pt x="5912" y="880"/>
                </a:lnTo>
                <a:lnTo>
                  <a:pt x="6587" y="641"/>
                </a:lnTo>
                <a:lnTo>
                  <a:pt x="7518" y="372"/>
                </a:lnTo>
                <a:lnTo>
                  <a:pt x="8425" y="208"/>
                </a:lnTo>
                <a:lnTo>
                  <a:pt x="9496" y="59"/>
                </a:lnTo>
                <a:lnTo>
                  <a:pt x="10637" y="14"/>
                </a:lnTo>
                <a:lnTo>
                  <a:pt x="11614" y="59"/>
                </a:lnTo>
                <a:lnTo>
                  <a:pt x="12382" y="119"/>
                </a:lnTo>
                <a:lnTo>
                  <a:pt x="13034" y="253"/>
                </a:lnTo>
                <a:lnTo>
                  <a:pt x="13779" y="417"/>
                </a:lnTo>
                <a:lnTo>
                  <a:pt x="14500" y="611"/>
                </a:lnTo>
                <a:lnTo>
                  <a:pt x="14733" y="686"/>
                </a:lnTo>
                <a:lnTo>
                  <a:pt x="14989" y="790"/>
                </a:lnTo>
                <a:lnTo>
                  <a:pt x="15175" y="865"/>
                </a:lnTo>
                <a:lnTo>
                  <a:pt x="15385" y="954"/>
                </a:lnTo>
                <a:lnTo>
                  <a:pt x="15431" y="969"/>
                </a:lnTo>
                <a:lnTo>
                  <a:pt x="15594" y="1059"/>
                </a:lnTo>
                <a:lnTo>
                  <a:pt x="15757" y="1148"/>
                </a:lnTo>
                <a:lnTo>
                  <a:pt x="15920" y="1267"/>
                </a:lnTo>
                <a:lnTo>
                  <a:pt x="16106" y="1372"/>
                </a:lnTo>
                <a:lnTo>
                  <a:pt x="16665" y="1730"/>
                </a:lnTo>
                <a:lnTo>
                  <a:pt x="17014" y="1998"/>
                </a:lnTo>
                <a:lnTo>
                  <a:pt x="17480" y="2356"/>
                </a:lnTo>
                <a:lnTo>
                  <a:pt x="17852" y="2804"/>
                </a:lnTo>
                <a:lnTo>
                  <a:pt x="18178" y="3192"/>
                </a:lnTo>
                <a:lnTo>
                  <a:pt x="18527" y="3639"/>
                </a:lnTo>
                <a:lnTo>
                  <a:pt x="18806" y="4132"/>
                </a:lnTo>
                <a:lnTo>
                  <a:pt x="19086" y="4713"/>
                </a:lnTo>
                <a:lnTo>
                  <a:pt x="19272" y="5191"/>
                </a:lnTo>
                <a:lnTo>
                  <a:pt x="19295" y="9606"/>
                </a:lnTo>
                <a:lnTo>
                  <a:pt x="21600" y="9606"/>
                </a:lnTo>
                <a:lnTo>
                  <a:pt x="21600" y="16289"/>
                </a:lnTo>
                <a:lnTo>
                  <a:pt x="21413" y="17184"/>
                </a:lnTo>
                <a:lnTo>
                  <a:pt x="21041" y="17900"/>
                </a:lnTo>
                <a:lnTo>
                  <a:pt x="20668" y="18377"/>
                </a:lnTo>
                <a:lnTo>
                  <a:pt x="20343" y="18855"/>
                </a:lnTo>
                <a:lnTo>
                  <a:pt x="19924" y="19332"/>
                </a:lnTo>
                <a:lnTo>
                  <a:pt x="19388" y="19809"/>
                </a:lnTo>
                <a:lnTo>
                  <a:pt x="18806" y="20242"/>
                </a:lnTo>
                <a:lnTo>
                  <a:pt x="18062" y="20585"/>
                </a:lnTo>
                <a:lnTo>
                  <a:pt x="17270" y="20883"/>
                </a:lnTo>
                <a:lnTo>
                  <a:pt x="16525" y="21182"/>
                </a:lnTo>
                <a:lnTo>
                  <a:pt x="15548" y="21420"/>
                </a:lnTo>
                <a:lnTo>
                  <a:pt x="14803" y="21540"/>
                </a:lnTo>
                <a:lnTo>
                  <a:pt x="13662" y="21674"/>
                </a:lnTo>
                <a:lnTo>
                  <a:pt x="8379" y="21659"/>
                </a:lnTo>
                <a:lnTo>
                  <a:pt x="7168" y="21540"/>
                </a:lnTo>
                <a:lnTo>
                  <a:pt x="6098" y="21331"/>
                </a:lnTo>
                <a:lnTo>
                  <a:pt x="5050" y="21092"/>
                </a:lnTo>
                <a:lnTo>
                  <a:pt x="4003" y="20764"/>
                </a:lnTo>
                <a:lnTo>
                  <a:pt x="3258" y="20391"/>
                </a:lnTo>
                <a:lnTo>
                  <a:pt x="2769" y="20123"/>
                </a:lnTo>
                <a:lnTo>
                  <a:pt x="2281" y="19720"/>
                </a:lnTo>
                <a:lnTo>
                  <a:pt x="1862" y="19407"/>
                </a:lnTo>
                <a:lnTo>
                  <a:pt x="1489" y="19079"/>
                </a:lnTo>
                <a:lnTo>
                  <a:pt x="1070" y="18676"/>
                </a:lnTo>
                <a:lnTo>
                  <a:pt x="744" y="18258"/>
                </a:lnTo>
                <a:lnTo>
                  <a:pt x="325" y="17661"/>
                </a:lnTo>
                <a:lnTo>
                  <a:pt x="162" y="17035"/>
                </a:lnTo>
                <a:lnTo>
                  <a:pt x="93" y="16468"/>
                </a:lnTo>
                <a:lnTo>
                  <a:pt x="93" y="9606"/>
                </a:lnTo>
                <a:close/>
                <a:moveTo>
                  <a:pt x="6098" y="9591"/>
                </a:moveTo>
                <a:lnTo>
                  <a:pt x="6098" y="5220"/>
                </a:lnTo>
                <a:lnTo>
                  <a:pt x="6191" y="4907"/>
                </a:lnTo>
                <a:lnTo>
                  <a:pt x="6307" y="4639"/>
                </a:lnTo>
                <a:lnTo>
                  <a:pt x="6517" y="4370"/>
                </a:lnTo>
                <a:lnTo>
                  <a:pt x="6680" y="4087"/>
                </a:lnTo>
                <a:lnTo>
                  <a:pt x="6889" y="3878"/>
                </a:lnTo>
                <a:lnTo>
                  <a:pt x="7308" y="3520"/>
                </a:lnTo>
                <a:lnTo>
                  <a:pt x="7843" y="3281"/>
                </a:lnTo>
                <a:lnTo>
                  <a:pt x="8402" y="3013"/>
                </a:lnTo>
                <a:lnTo>
                  <a:pt x="9031" y="2834"/>
                </a:lnTo>
                <a:lnTo>
                  <a:pt x="9659" y="2700"/>
                </a:lnTo>
                <a:lnTo>
                  <a:pt x="10497" y="2625"/>
                </a:lnTo>
                <a:lnTo>
                  <a:pt x="11125" y="2655"/>
                </a:lnTo>
                <a:lnTo>
                  <a:pt x="11987" y="2789"/>
                </a:lnTo>
                <a:lnTo>
                  <a:pt x="12522" y="2893"/>
                </a:lnTo>
                <a:lnTo>
                  <a:pt x="13011" y="3028"/>
                </a:lnTo>
                <a:lnTo>
                  <a:pt x="13290" y="3192"/>
                </a:lnTo>
                <a:lnTo>
                  <a:pt x="13709" y="3371"/>
                </a:lnTo>
                <a:lnTo>
                  <a:pt x="13872" y="3505"/>
                </a:lnTo>
                <a:lnTo>
                  <a:pt x="14058" y="3639"/>
                </a:lnTo>
                <a:lnTo>
                  <a:pt x="14291" y="3788"/>
                </a:lnTo>
                <a:lnTo>
                  <a:pt x="14431" y="3953"/>
                </a:lnTo>
                <a:lnTo>
                  <a:pt x="14617" y="4102"/>
                </a:lnTo>
                <a:lnTo>
                  <a:pt x="14826" y="4311"/>
                </a:lnTo>
                <a:lnTo>
                  <a:pt x="14919" y="4534"/>
                </a:lnTo>
                <a:lnTo>
                  <a:pt x="15036" y="4773"/>
                </a:lnTo>
                <a:lnTo>
                  <a:pt x="15175" y="5027"/>
                </a:lnTo>
                <a:lnTo>
                  <a:pt x="15245" y="5220"/>
                </a:lnTo>
                <a:lnTo>
                  <a:pt x="15245" y="9591"/>
                </a:lnTo>
                <a:lnTo>
                  <a:pt x="6098" y="9591"/>
                </a:lnTo>
                <a:close/>
              </a:path>
              <a:path w="21600" h="21600" extrusionOk="0">
                <a:moveTo>
                  <a:pt x="93" y="9606"/>
                </a:moveTo>
                <a:lnTo>
                  <a:pt x="21600" y="9606"/>
                </a:lnTo>
                <a:close/>
              </a:path>
              <a:path w="21600" h="21600" extrusionOk="0">
                <a:moveTo>
                  <a:pt x="11684" y="17109"/>
                </a:moveTo>
                <a:lnTo>
                  <a:pt x="12266" y="19317"/>
                </a:lnTo>
                <a:lnTo>
                  <a:pt x="9659" y="19317"/>
                </a:lnTo>
                <a:lnTo>
                  <a:pt x="10287" y="17124"/>
                </a:lnTo>
                <a:lnTo>
                  <a:pt x="10008" y="16975"/>
                </a:lnTo>
                <a:lnTo>
                  <a:pt x="9799" y="16722"/>
                </a:lnTo>
                <a:lnTo>
                  <a:pt x="9752" y="16408"/>
                </a:lnTo>
                <a:lnTo>
                  <a:pt x="9822" y="16170"/>
                </a:lnTo>
                <a:lnTo>
                  <a:pt x="10008" y="16006"/>
                </a:lnTo>
                <a:lnTo>
                  <a:pt x="10148" y="15871"/>
                </a:lnTo>
                <a:lnTo>
                  <a:pt x="10381" y="15782"/>
                </a:lnTo>
                <a:lnTo>
                  <a:pt x="10660" y="15692"/>
                </a:lnTo>
                <a:lnTo>
                  <a:pt x="11009" y="15677"/>
                </a:lnTo>
                <a:lnTo>
                  <a:pt x="11288" y="15722"/>
                </a:lnTo>
                <a:lnTo>
                  <a:pt x="11614" y="15782"/>
                </a:lnTo>
                <a:lnTo>
                  <a:pt x="11893" y="15946"/>
                </a:lnTo>
                <a:lnTo>
                  <a:pt x="12033" y="16080"/>
                </a:lnTo>
                <a:lnTo>
                  <a:pt x="12173" y="16229"/>
                </a:lnTo>
                <a:lnTo>
                  <a:pt x="12196" y="16408"/>
                </a:lnTo>
                <a:lnTo>
                  <a:pt x="12103" y="16722"/>
                </a:lnTo>
                <a:lnTo>
                  <a:pt x="11987" y="16856"/>
                </a:lnTo>
                <a:lnTo>
                  <a:pt x="11847" y="16975"/>
                </a:lnTo>
                <a:lnTo>
                  <a:pt x="11684" y="17109"/>
                </a:lnTo>
              </a:path>
            </a:pathLst>
          </a:custGeom>
          <a:solidFill>
            <a:srgbClr val="EF9FCD">
              <a:alpha val="49019"/>
            </a:srgbClr>
          </a:solidFill>
          <a:ln w="19050">
            <a:solidFill>
              <a:srgbClr val="F8022B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77002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66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0"/>
                  </p:tgtEl>
                </p:cond>
              </p:nextCondLst>
            </p:seq>
          </p:childTnLst>
        </p:cTn>
      </p:par>
    </p:tnLst>
    <p:bldLst>
      <p:bldP spid="26628" grpId="0" animBg="1"/>
      <p:bldP spid="266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с розовыми розами1 - копия ис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14600" y="6372225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rgbClr val="EF9FCD">
              <a:alpha val="69019"/>
            </a:srgbClr>
          </a:solidFill>
          <a:ln w="19050">
            <a:solidFill>
              <a:srgbClr val="F8022B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2" name="AutoShape 4"/>
          <p:cNvSpPr>
            <a:spLocks noChangeArrowheads="1"/>
          </p:cNvSpPr>
          <p:nvPr/>
        </p:nvSpPr>
        <p:spPr bwMode="auto">
          <a:xfrm>
            <a:off x="609600" y="533400"/>
            <a:ext cx="5943600" cy="2971800"/>
          </a:xfrm>
          <a:prstGeom prst="horizontalScroll">
            <a:avLst>
              <a:gd name="adj" fmla="val 12500"/>
            </a:avLst>
          </a:prstGeom>
          <a:solidFill>
            <a:srgbClr val="EF9FCD">
              <a:alpha val="49019"/>
            </a:srgbClr>
          </a:solidFill>
          <a:ln w="19050">
            <a:solidFill>
              <a:srgbClr val="F8022B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t-RU" sz="2800" dirty="0">
                <a:solidFill>
                  <a:schemeClr val="bg1"/>
                </a:solidFill>
              </a:rPr>
              <a:t>Төзүче бакчада эшли, </a:t>
            </a:r>
            <a:endParaRPr lang="tt-RU" sz="2800" dirty="0" smtClean="0">
              <a:solidFill>
                <a:schemeClr val="bg1"/>
              </a:solidFill>
            </a:endParaRPr>
          </a:p>
          <a:p>
            <a:pPr algn="ctr"/>
            <a:r>
              <a:rPr lang="tt-RU" sz="2800" dirty="0" smtClean="0">
                <a:solidFill>
                  <a:schemeClr val="bg1"/>
                </a:solidFill>
              </a:rPr>
              <a:t>бакчачы </a:t>
            </a:r>
            <a:r>
              <a:rPr lang="tt-RU" sz="2800" dirty="0">
                <a:solidFill>
                  <a:schemeClr val="bg1"/>
                </a:solidFill>
              </a:rPr>
              <a:t>йортлар </a:t>
            </a:r>
            <a:r>
              <a:rPr lang="tt-RU" sz="2800" dirty="0" smtClean="0">
                <a:solidFill>
                  <a:schemeClr val="bg1"/>
                </a:solidFill>
              </a:rPr>
              <a:t>төзи.</a:t>
            </a:r>
            <a:endParaRPr lang="ru-RU" sz="2800" dirty="0">
              <a:solidFill>
                <a:schemeClr val="bg1"/>
              </a:solidFill>
            </a:endParaRPr>
          </a:p>
          <a:p>
            <a:pPr algn="ctr"/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7653" name="AutoShape 5"/>
          <p:cNvSpPr>
            <a:spLocks noChangeArrowheads="1"/>
          </p:cNvSpPr>
          <p:nvPr/>
        </p:nvSpPr>
        <p:spPr bwMode="auto">
          <a:xfrm>
            <a:off x="3886200" y="3276600"/>
            <a:ext cx="4343400" cy="2971800"/>
          </a:xfrm>
          <a:prstGeom prst="horizontalScroll">
            <a:avLst>
              <a:gd name="adj" fmla="val 12500"/>
            </a:avLst>
          </a:prstGeom>
          <a:solidFill>
            <a:srgbClr val="EF9FCD">
              <a:alpha val="49019"/>
            </a:srgbClr>
          </a:solidFill>
          <a:ln w="19050">
            <a:solidFill>
              <a:srgbClr val="F8022B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t-RU" sz="2800" dirty="0">
                <a:solidFill>
                  <a:schemeClr val="bg1"/>
                </a:solidFill>
              </a:rPr>
              <a:t>Төзүче йортлар </a:t>
            </a:r>
            <a:r>
              <a:rPr lang="tt-RU" sz="2800" dirty="0" smtClean="0">
                <a:solidFill>
                  <a:schemeClr val="bg1"/>
                </a:solidFill>
              </a:rPr>
              <a:t>төзи, </a:t>
            </a:r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r>
              <a:rPr lang="tt-RU" sz="2800" dirty="0" smtClean="0">
                <a:solidFill>
                  <a:schemeClr val="bg1"/>
                </a:solidFill>
              </a:rPr>
              <a:t>бакчачы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tt-RU" sz="2800" dirty="0">
                <a:solidFill>
                  <a:schemeClr val="bg1"/>
                </a:solidFill>
              </a:rPr>
              <a:t>бакчада эшли</a:t>
            </a:r>
            <a:r>
              <a:rPr lang="tt-RU" sz="2800" dirty="0" smtClean="0">
                <a:solidFill>
                  <a:schemeClr val="bg1"/>
                </a:solidFill>
              </a:rPr>
              <a:t>.</a:t>
            </a:r>
            <a:endParaRPr lang="ru-RU" sz="2800" dirty="0">
              <a:solidFill>
                <a:schemeClr val="bg1"/>
              </a:solidFill>
            </a:endParaRPr>
          </a:p>
          <a:p>
            <a:pPr algn="ctr"/>
            <a:endParaRPr lang="en-US" sz="2800" b="1" dirty="0" smtClean="0">
              <a:solidFill>
                <a:srgbClr val="002060"/>
              </a:solidFill>
            </a:endParaRPr>
          </a:p>
        </p:txBody>
      </p:sp>
      <p:sp>
        <p:nvSpPr>
          <p:cNvPr id="27654" name="Lock"/>
          <p:cNvSpPr>
            <a:spLocks noEditPoints="1" noChangeArrowheads="1"/>
          </p:cNvSpPr>
          <p:nvPr/>
        </p:nvSpPr>
        <p:spPr bwMode="auto">
          <a:xfrm>
            <a:off x="6629400" y="2286000"/>
            <a:ext cx="633413" cy="876300"/>
          </a:xfrm>
          <a:custGeom>
            <a:avLst/>
            <a:gdLst>
              <a:gd name="T0" fmla="*/ 9287330 w 21600"/>
              <a:gd name="T1" fmla="*/ 0 h 21600"/>
              <a:gd name="T2" fmla="*/ 18574632 w 21600"/>
              <a:gd name="T3" fmla="*/ 15810318 h 21600"/>
              <a:gd name="T4" fmla="*/ 9287330 w 21600"/>
              <a:gd name="T5" fmla="*/ 35551001 h 21600"/>
              <a:gd name="T6" fmla="*/ 0 w 21600"/>
              <a:gd name="T7" fmla="*/ 15810318 h 21600"/>
              <a:gd name="T8" fmla="*/ 0 60000 65536"/>
              <a:gd name="T9" fmla="*/ 0 60000 65536"/>
              <a:gd name="T10" fmla="*/ 0 60000 65536"/>
              <a:gd name="T11" fmla="*/ 0 60000 65536"/>
              <a:gd name="T12" fmla="*/ 744 w 21600"/>
              <a:gd name="T13" fmla="*/ 9904 h 21600"/>
              <a:gd name="T14" fmla="*/ 21134 w 21600"/>
              <a:gd name="T15" fmla="*/ 1533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93" y="9606"/>
                </a:moveTo>
                <a:lnTo>
                  <a:pt x="2048" y="9606"/>
                </a:lnTo>
                <a:lnTo>
                  <a:pt x="2048" y="4713"/>
                </a:lnTo>
                <a:lnTo>
                  <a:pt x="2420" y="3818"/>
                </a:lnTo>
                <a:lnTo>
                  <a:pt x="2979" y="3028"/>
                </a:lnTo>
                <a:lnTo>
                  <a:pt x="3537" y="2446"/>
                </a:lnTo>
                <a:lnTo>
                  <a:pt x="3956" y="1998"/>
                </a:lnTo>
                <a:lnTo>
                  <a:pt x="4492" y="1581"/>
                </a:lnTo>
                <a:lnTo>
                  <a:pt x="5143" y="1238"/>
                </a:lnTo>
                <a:lnTo>
                  <a:pt x="5912" y="880"/>
                </a:lnTo>
                <a:lnTo>
                  <a:pt x="6587" y="641"/>
                </a:lnTo>
                <a:lnTo>
                  <a:pt x="7518" y="372"/>
                </a:lnTo>
                <a:lnTo>
                  <a:pt x="8425" y="208"/>
                </a:lnTo>
                <a:lnTo>
                  <a:pt x="9496" y="59"/>
                </a:lnTo>
                <a:lnTo>
                  <a:pt x="10637" y="14"/>
                </a:lnTo>
                <a:lnTo>
                  <a:pt x="11614" y="59"/>
                </a:lnTo>
                <a:lnTo>
                  <a:pt x="12382" y="119"/>
                </a:lnTo>
                <a:lnTo>
                  <a:pt x="13034" y="253"/>
                </a:lnTo>
                <a:lnTo>
                  <a:pt x="13779" y="417"/>
                </a:lnTo>
                <a:lnTo>
                  <a:pt x="14500" y="611"/>
                </a:lnTo>
                <a:lnTo>
                  <a:pt x="14733" y="686"/>
                </a:lnTo>
                <a:lnTo>
                  <a:pt x="14989" y="790"/>
                </a:lnTo>
                <a:lnTo>
                  <a:pt x="15175" y="865"/>
                </a:lnTo>
                <a:lnTo>
                  <a:pt x="15385" y="954"/>
                </a:lnTo>
                <a:lnTo>
                  <a:pt x="15431" y="969"/>
                </a:lnTo>
                <a:lnTo>
                  <a:pt x="15594" y="1059"/>
                </a:lnTo>
                <a:lnTo>
                  <a:pt x="15757" y="1148"/>
                </a:lnTo>
                <a:lnTo>
                  <a:pt x="15920" y="1267"/>
                </a:lnTo>
                <a:lnTo>
                  <a:pt x="16106" y="1372"/>
                </a:lnTo>
                <a:lnTo>
                  <a:pt x="16665" y="1730"/>
                </a:lnTo>
                <a:lnTo>
                  <a:pt x="17014" y="1998"/>
                </a:lnTo>
                <a:lnTo>
                  <a:pt x="17480" y="2356"/>
                </a:lnTo>
                <a:lnTo>
                  <a:pt x="17852" y="2804"/>
                </a:lnTo>
                <a:lnTo>
                  <a:pt x="18178" y="3192"/>
                </a:lnTo>
                <a:lnTo>
                  <a:pt x="18527" y="3639"/>
                </a:lnTo>
                <a:lnTo>
                  <a:pt x="18806" y="4132"/>
                </a:lnTo>
                <a:lnTo>
                  <a:pt x="19086" y="4713"/>
                </a:lnTo>
                <a:lnTo>
                  <a:pt x="19272" y="5191"/>
                </a:lnTo>
                <a:lnTo>
                  <a:pt x="19295" y="9606"/>
                </a:lnTo>
                <a:lnTo>
                  <a:pt x="21600" y="9606"/>
                </a:lnTo>
                <a:lnTo>
                  <a:pt x="21600" y="16289"/>
                </a:lnTo>
                <a:lnTo>
                  <a:pt x="21413" y="17184"/>
                </a:lnTo>
                <a:lnTo>
                  <a:pt x="21041" y="17900"/>
                </a:lnTo>
                <a:lnTo>
                  <a:pt x="20668" y="18377"/>
                </a:lnTo>
                <a:lnTo>
                  <a:pt x="20343" y="18855"/>
                </a:lnTo>
                <a:lnTo>
                  <a:pt x="19924" y="19332"/>
                </a:lnTo>
                <a:lnTo>
                  <a:pt x="19388" y="19809"/>
                </a:lnTo>
                <a:lnTo>
                  <a:pt x="18806" y="20242"/>
                </a:lnTo>
                <a:lnTo>
                  <a:pt x="18062" y="20585"/>
                </a:lnTo>
                <a:lnTo>
                  <a:pt x="17270" y="20883"/>
                </a:lnTo>
                <a:lnTo>
                  <a:pt x="16525" y="21182"/>
                </a:lnTo>
                <a:lnTo>
                  <a:pt x="15548" y="21420"/>
                </a:lnTo>
                <a:lnTo>
                  <a:pt x="14803" y="21540"/>
                </a:lnTo>
                <a:lnTo>
                  <a:pt x="13662" y="21674"/>
                </a:lnTo>
                <a:lnTo>
                  <a:pt x="8379" y="21659"/>
                </a:lnTo>
                <a:lnTo>
                  <a:pt x="7168" y="21540"/>
                </a:lnTo>
                <a:lnTo>
                  <a:pt x="6098" y="21331"/>
                </a:lnTo>
                <a:lnTo>
                  <a:pt x="5050" y="21092"/>
                </a:lnTo>
                <a:lnTo>
                  <a:pt x="4003" y="20764"/>
                </a:lnTo>
                <a:lnTo>
                  <a:pt x="3258" y="20391"/>
                </a:lnTo>
                <a:lnTo>
                  <a:pt x="2769" y="20123"/>
                </a:lnTo>
                <a:lnTo>
                  <a:pt x="2281" y="19720"/>
                </a:lnTo>
                <a:lnTo>
                  <a:pt x="1862" y="19407"/>
                </a:lnTo>
                <a:lnTo>
                  <a:pt x="1489" y="19079"/>
                </a:lnTo>
                <a:lnTo>
                  <a:pt x="1070" y="18676"/>
                </a:lnTo>
                <a:lnTo>
                  <a:pt x="744" y="18258"/>
                </a:lnTo>
                <a:lnTo>
                  <a:pt x="325" y="17661"/>
                </a:lnTo>
                <a:lnTo>
                  <a:pt x="162" y="17035"/>
                </a:lnTo>
                <a:lnTo>
                  <a:pt x="93" y="16468"/>
                </a:lnTo>
                <a:lnTo>
                  <a:pt x="93" y="9606"/>
                </a:lnTo>
                <a:close/>
                <a:moveTo>
                  <a:pt x="6098" y="9591"/>
                </a:moveTo>
                <a:lnTo>
                  <a:pt x="6098" y="5220"/>
                </a:lnTo>
                <a:lnTo>
                  <a:pt x="6191" y="4907"/>
                </a:lnTo>
                <a:lnTo>
                  <a:pt x="6307" y="4639"/>
                </a:lnTo>
                <a:lnTo>
                  <a:pt x="6517" y="4370"/>
                </a:lnTo>
                <a:lnTo>
                  <a:pt x="6680" y="4087"/>
                </a:lnTo>
                <a:lnTo>
                  <a:pt x="6889" y="3878"/>
                </a:lnTo>
                <a:lnTo>
                  <a:pt x="7308" y="3520"/>
                </a:lnTo>
                <a:lnTo>
                  <a:pt x="7843" y="3281"/>
                </a:lnTo>
                <a:lnTo>
                  <a:pt x="8402" y="3013"/>
                </a:lnTo>
                <a:lnTo>
                  <a:pt x="9031" y="2834"/>
                </a:lnTo>
                <a:lnTo>
                  <a:pt x="9659" y="2700"/>
                </a:lnTo>
                <a:lnTo>
                  <a:pt x="10497" y="2625"/>
                </a:lnTo>
                <a:lnTo>
                  <a:pt x="11125" y="2655"/>
                </a:lnTo>
                <a:lnTo>
                  <a:pt x="11987" y="2789"/>
                </a:lnTo>
                <a:lnTo>
                  <a:pt x="12522" y="2893"/>
                </a:lnTo>
                <a:lnTo>
                  <a:pt x="13011" y="3028"/>
                </a:lnTo>
                <a:lnTo>
                  <a:pt x="13290" y="3192"/>
                </a:lnTo>
                <a:lnTo>
                  <a:pt x="13709" y="3371"/>
                </a:lnTo>
                <a:lnTo>
                  <a:pt x="13872" y="3505"/>
                </a:lnTo>
                <a:lnTo>
                  <a:pt x="14058" y="3639"/>
                </a:lnTo>
                <a:lnTo>
                  <a:pt x="14291" y="3788"/>
                </a:lnTo>
                <a:lnTo>
                  <a:pt x="14431" y="3953"/>
                </a:lnTo>
                <a:lnTo>
                  <a:pt x="14617" y="4102"/>
                </a:lnTo>
                <a:lnTo>
                  <a:pt x="14826" y="4311"/>
                </a:lnTo>
                <a:lnTo>
                  <a:pt x="14919" y="4534"/>
                </a:lnTo>
                <a:lnTo>
                  <a:pt x="15036" y="4773"/>
                </a:lnTo>
                <a:lnTo>
                  <a:pt x="15175" y="5027"/>
                </a:lnTo>
                <a:lnTo>
                  <a:pt x="15245" y="5220"/>
                </a:lnTo>
                <a:lnTo>
                  <a:pt x="15245" y="9591"/>
                </a:lnTo>
                <a:lnTo>
                  <a:pt x="6098" y="9591"/>
                </a:lnTo>
                <a:close/>
              </a:path>
              <a:path w="21600" h="21600" extrusionOk="0">
                <a:moveTo>
                  <a:pt x="93" y="9606"/>
                </a:moveTo>
                <a:lnTo>
                  <a:pt x="21600" y="9606"/>
                </a:lnTo>
                <a:close/>
              </a:path>
              <a:path w="21600" h="21600" extrusionOk="0">
                <a:moveTo>
                  <a:pt x="11684" y="17109"/>
                </a:moveTo>
                <a:lnTo>
                  <a:pt x="12266" y="19317"/>
                </a:lnTo>
                <a:lnTo>
                  <a:pt x="9659" y="19317"/>
                </a:lnTo>
                <a:lnTo>
                  <a:pt x="10287" y="17124"/>
                </a:lnTo>
                <a:lnTo>
                  <a:pt x="10008" y="16975"/>
                </a:lnTo>
                <a:lnTo>
                  <a:pt x="9799" y="16722"/>
                </a:lnTo>
                <a:lnTo>
                  <a:pt x="9752" y="16408"/>
                </a:lnTo>
                <a:lnTo>
                  <a:pt x="9822" y="16170"/>
                </a:lnTo>
                <a:lnTo>
                  <a:pt x="10008" y="16006"/>
                </a:lnTo>
                <a:lnTo>
                  <a:pt x="10148" y="15871"/>
                </a:lnTo>
                <a:lnTo>
                  <a:pt x="10381" y="15782"/>
                </a:lnTo>
                <a:lnTo>
                  <a:pt x="10660" y="15692"/>
                </a:lnTo>
                <a:lnTo>
                  <a:pt x="11009" y="15677"/>
                </a:lnTo>
                <a:lnTo>
                  <a:pt x="11288" y="15722"/>
                </a:lnTo>
                <a:lnTo>
                  <a:pt x="11614" y="15782"/>
                </a:lnTo>
                <a:lnTo>
                  <a:pt x="11893" y="15946"/>
                </a:lnTo>
                <a:lnTo>
                  <a:pt x="12033" y="16080"/>
                </a:lnTo>
                <a:lnTo>
                  <a:pt x="12173" y="16229"/>
                </a:lnTo>
                <a:lnTo>
                  <a:pt x="12196" y="16408"/>
                </a:lnTo>
                <a:lnTo>
                  <a:pt x="12103" y="16722"/>
                </a:lnTo>
                <a:lnTo>
                  <a:pt x="11987" y="16856"/>
                </a:lnTo>
                <a:lnTo>
                  <a:pt x="11847" y="16975"/>
                </a:lnTo>
                <a:lnTo>
                  <a:pt x="11684" y="17109"/>
                </a:lnTo>
              </a:path>
            </a:pathLst>
          </a:custGeom>
          <a:solidFill>
            <a:srgbClr val="EF9FCD">
              <a:alpha val="49019"/>
            </a:srgbClr>
          </a:solidFill>
          <a:ln w="19050">
            <a:solidFill>
              <a:srgbClr val="F8022B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2205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76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4"/>
                  </p:tgtEl>
                </p:cond>
              </p:nextCondLst>
            </p:seq>
          </p:childTnLst>
        </p:cTn>
      </p:par>
    </p:tnLst>
    <p:bldLst>
      <p:bldP spid="27652" grpId="0" animBg="1"/>
      <p:bldP spid="2765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75724"/>
            <a:ext cx="8064896" cy="924475"/>
          </a:xfrm>
        </p:spPr>
        <p:txBody>
          <a:bodyPr/>
          <a:lstStyle/>
          <a:p>
            <a:pPr algn="ctr"/>
            <a:r>
              <a:rPr lang="tt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Диалогны укыгыз һәм тәрҗемә итегез.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56792"/>
            <a:ext cx="7848871" cy="4302007"/>
          </a:xfrm>
        </p:spPr>
        <p:txBody>
          <a:bodyPr anchor="t">
            <a:normAutofit fontScale="40000" lnSpcReduction="20000"/>
          </a:bodyPr>
          <a:lstStyle/>
          <a:p>
            <a:pPr hangingPunct="0">
              <a:buNone/>
            </a:pPr>
            <a:r>
              <a:rPr lang="tt-RU" sz="4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1укучы</a:t>
            </a:r>
            <a:r>
              <a:rPr lang="tt-RU" sz="4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tt-RU" sz="4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 табиб булам.</a:t>
            </a:r>
            <a:endParaRPr lang="ru-RU" sz="4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hangingPunct="0">
              <a:buNone/>
            </a:pPr>
            <a:r>
              <a:rPr lang="tt-RU" sz="4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укучы</a:t>
            </a:r>
            <a:r>
              <a:rPr lang="tt-RU" sz="4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tt-RU" sz="4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Ә мин төзүче булам. Төзүче һөнәре кирәклерәк, чөнки ул</a:t>
            </a:r>
          </a:p>
          <a:p>
            <a:pPr hangingPunct="0">
              <a:buNone/>
            </a:pPr>
            <a:r>
              <a:rPr lang="tt-RU" sz="4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хастаханәләр төзи.</a:t>
            </a:r>
            <a:endParaRPr lang="ru-RU" sz="4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hangingPunct="0">
              <a:buNone/>
            </a:pPr>
            <a:r>
              <a:rPr lang="tt-RU" sz="4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 укучы</a:t>
            </a:r>
            <a:r>
              <a:rPr lang="tt-RU" sz="4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tt-RU" sz="4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Юк, пешекче һөнәре кирәклерәк. Ул төзүчегә ашарга пешерә.</a:t>
            </a:r>
            <a:endParaRPr lang="ru-RU" sz="4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hangingPunct="0">
              <a:buNone/>
            </a:pPr>
            <a:r>
              <a:rPr lang="tt-RU" sz="4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 укучы</a:t>
            </a:r>
            <a:r>
              <a:rPr lang="tt-RU" sz="4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tt-RU" sz="4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Минемчә, сатучы һөнәре кирәклерәк. Ул пешекчегә </a:t>
            </a:r>
          </a:p>
          <a:p>
            <a:pPr hangingPunct="0">
              <a:buNone/>
            </a:pPr>
            <a:r>
              <a:rPr lang="tt-RU" sz="4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ашамлыклар сата.</a:t>
            </a:r>
            <a:endParaRPr lang="ru-RU" sz="4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hangingPunct="0">
              <a:buNone/>
            </a:pPr>
            <a:r>
              <a:rPr lang="tt-RU" sz="4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 укучы</a:t>
            </a:r>
            <a:r>
              <a:rPr lang="tt-RU" sz="4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tt-RU" sz="4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Ә сатучы авырса (если заболеет), ашамлыклар сатмаса (если </a:t>
            </a:r>
          </a:p>
          <a:p>
            <a:pPr hangingPunct="0">
              <a:buNone/>
            </a:pPr>
            <a:r>
              <a:rPr lang="tt-RU" sz="4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продаст) нишләргә?</a:t>
            </a:r>
            <a:endParaRPr lang="ru-RU" sz="4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hangingPunct="0">
              <a:buNone/>
            </a:pPr>
            <a:r>
              <a:rPr lang="tt-RU" sz="4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 укучы:</a:t>
            </a:r>
            <a:r>
              <a:rPr lang="tt-RU" sz="4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4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Аны табиб дәвалый.</a:t>
            </a:r>
            <a:endParaRPr lang="ru-RU" sz="4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hangingPunct="0">
              <a:buNone/>
            </a:pPr>
            <a:r>
              <a:rPr lang="tt-RU" sz="4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 укучы</a:t>
            </a:r>
            <a:r>
              <a:rPr lang="tt-RU" sz="4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tt-RU" sz="4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Шулай булгач (раз так), кайсы һөнәр кирәклерәк?</a:t>
            </a:r>
            <a:endParaRPr lang="ru-RU" sz="4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hangingPunct="0">
              <a:buNone/>
            </a:pPr>
            <a:r>
              <a:rPr lang="tt-RU" sz="4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4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t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Барлык һөнәрләр дә бик кирәкле!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tt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Зульфия\Downloads\проф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844824"/>
            <a:ext cx="5040560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404664"/>
            <a:ext cx="7125113" cy="1195535"/>
          </a:xfrm>
        </p:spPr>
        <p:txBody>
          <a:bodyPr/>
          <a:lstStyle/>
          <a:p>
            <a:pPr algn="ctr"/>
            <a:r>
              <a:rPr lang="tt-RU" dirty="0" smtClean="0">
                <a:solidFill>
                  <a:schemeClr val="bg1"/>
                </a:solidFill>
              </a:rPr>
              <a:t>Өй эше.</a:t>
            </a:r>
            <a:br>
              <a:rPr lang="tt-RU" dirty="0" smtClean="0">
                <a:solidFill>
                  <a:schemeClr val="bg1"/>
                </a:solidFill>
              </a:rPr>
            </a:br>
            <a:r>
              <a:rPr lang="tt-RU" dirty="0" smtClean="0">
                <a:solidFill>
                  <a:schemeClr val="bg1"/>
                </a:solidFill>
              </a:rPr>
              <a:t>Бер һөнәр турында сөйлә.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5175031"/>
              </p:ext>
            </p:extLst>
          </p:nvPr>
        </p:nvGraphicFramePr>
        <p:xfrm>
          <a:off x="0" y="1628801"/>
          <a:ext cx="9144000" cy="52291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1524000"/>
                <a:gridCol w="1524000"/>
                <a:gridCol w="3048000"/>
              </a:tblGrid>
              <a:tr h="1743066">
                <a:tc>
                  <a:txBody>
                    <a:bodyPr/>
                    <a:lstStyle/>
                    <a:p>
                      <a:r>
                        <a:rPr lang="tt-RU" dirty="0" smtClean="0"/>
                        <a:t>Бу кайсы</a:t>
                      </a:r>
                      <a:r>
                        <a:rPr lang="tt-RU" baseline="0" dirty="0" smtClean="0"/>
                        <a:t> </a:t>
                      </a:r>
                      <a:endParaRPr lang="ru-RU" baseline="0" dirty="0" smtClean="0"/>
                    </a:p>
                    <a:p>
                      <a:r>
                        <a:rPr lang="tt-RU" baseline="0" dirty="0" smtClean="0"/>
                        <a:t>һөнәр?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dirty="0" err="1" smtClean="0"/>
                        <a:t>Кайда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эшли</a:t>
                      </a:r>
                      <a:r>
                        <a:rPr lang="ru-RU" dirty="0" smtClean="0"/>
                        <a:t>?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Нишли</a:t>
                      </a:r>
                      <a:r>
                        <a:rPr lang="ru-RU" dirty="0" smtClean="0"/>
                        <a:t>?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3066">
                <a:tc gridSpan="2">
                  <a:txBody>
                    <a:bodyPr/>
                    <a:lstStyle/>
                    <a:p>
                      <a:r>
                        <a:rPr lang="tt-RU" dirty="0" smtClean="0"/>
                        <a:t>Нәрсә кирәк?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Ми</a:t>
                      </a:r>
                      <a:r>
                        <a:rPr lang="tt-RU" dirty="0" smtClean="0"/>
                        <a:t>ңа</a:t>
                      </a:r>
                      <a:r>
                        <a:rPr lang="tt-RU" baseline="0" dirty="0" smtClean="0"/>
                        <a:t> бу һөнәр ошый</a:t>
                      </a:r>
                    </a:p>
                    <a:p>
                      <a:r>
                        <a:rPr lang="tt-RU" baseline="0" dirty="0" smtClean="0"/>
                        <a:t>(ошамый), чөнки....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743066"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38" name="Picture 14" descr="C:\Users\Алияшечка\Downloads\ру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080" y="1988840"/>
            <a:ext cx="2163548" cy="121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967191"/>
            <a:ext cx="2224715" cy="138921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136" y="5157190"/>
            <a:ext cx="4286250" cy="168565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431307"/>
            <a:ext cx="1793855" cy="159175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416684"/>
            <a:ext cx="1977184" cy="166001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00808"/>
            <a:ext cx="1512168" cy="1504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Фонетик к</a:t>
            </a:r>
            <a:r>
              <a:rPr lang="tt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үнегү.</a:t>
            </a:r>
            <a:br>
              <a:rPr lang="tt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7585" y="1268760"/>
            <a:ext cx="3024336" cy="4555357"/>
          </a:xfrm>
        </p:spPr>
        <p:txBody>
          <a:bodyPr anchor="t">
            <a:normAutofit fontScale="925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tt-RU" sz="3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t-RU" sz="3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t-RU" sz="3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t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ча, ча, ча</a:t>
            </a:r>
          </a:p>
          <a:p>
            <a:pPr>
              <a:buNone/>
            </a:pPr>
            <a:r>
              <a:rPr lang="tt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чы, чы, чы </a:t>
            </a:r>
            <a:endParaRPr lang="ru-RU" sz="3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t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че, че, че </a:t>
            </a:r>
          </a:p>
          <a:p>
            <a:pPr>
              <a:buNone/>
            </a:pPr>
            <a:r>
              <a:rPr lang="tt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чән, чән, чән</a:t>
            </a:r>
            <a:endParaRPr lang="ru-RU" sz="3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23928" y="1809749"/>
            <a:ext cx="4208595" cy="4051302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tt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t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t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өйрәнәбез татарча</a:t>
            </a:r>
          </a:p>
          <a:p>
            <a:pPr>
              <a:buNone/>
            </a:pPr>
            <a:r>
              <a:rPr lang="tt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ул - тырыш укучы</a:t>
            </a:r>
          </a:p>
          <a:p>
            <a:pPr>
              <a:buNone/>
            </a:pPr>
            <a:r>
              <a:rPr lang="tt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минем әнием - тегүче</a:t>
            </a:r>
          </a:p>
          <a:p>
            <a:pPr>
              <a:buNone/>
            </a:pPr>
            <a:r>
              <a:rPr lang="tt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син -  эшчән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3" descr="C:\Users\Зульфия\Downloads\молото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111" y="1198035"/>
            <a:ext cx="1696690" cy="17269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680120"/>
          </a:xfrm>
        </p:spPr>
        <p:txBody>
          <a:bodyPr/>
          <a:lstStyle/>
          <a:p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Times New Roman" pitchFamily="18" charset="0"/>
              </a:rPr>
              <a:t>Бу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Times New Roman" pitchFamily="18" charset="0"/>
              </a:rPr>
              <a:t> кем?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Times New Roman" pitchFamily="18" charset="0"/>
              </a:rPr>
              <a:t>Табышмакны</a:t>
            </a:r>
            <a:r>
              <a:rPr lang="ru-RU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Times New Roman" pitchFamily="18" charset="0"/>
              </a:rPr>
              <a:t>ң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Times New Roman" pitchFamily="18" charset="0"/>
              </a:rPr>
              <a:t> </a:t>
            </a:r>
            <a:r>
              <a:rPr lang="tt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Times New Roman" pitchFamily="18" charset="0"/>
              </a:rPr>
              <a:t>җ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Times New Roman" pitchFamily="18" charset="0"/>
              </a:rPr>
              <a:t>авабын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Times New Roman" pitchFamily="18" charset="0"/>
              </a:rPr>
              <a:t> тап.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2736"/>
            <a:ext cx="1656184" cy="2063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222178"/>
            <a:ext cx="1512168" cy="1094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005064"/>
            <a:ext cx="2000987" cy="2492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763564"/>
            <a:ext cx="2025576" cy="1517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51751"/>
            <a:ext cx="1827590" cy="2276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836712"/>
            <a:ext cx="1776214" cy="2685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836712"/>
            <a:ext cx="1531777" cy="1988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149080"/>
            <a:ext cx="1885389" cy="2348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550" y="4890187"/>
            <a:ext cx="1876748" cy="1853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Rectangle 7"/>
          <p:cNvSpPr>
            <a:spLocks noGrp="1" noChangeArrowheads="1"/>
          </p:cNvSpPr>
          <p:nvPr>
            <p:ph type="title"/>
          </p:nvPr>
        </p:nvSpPr>
        <p:spPr>
          <a:xfrm>
            <a:off x="611560" y="228600"/>
            <a:ext cx="7920880" cy="1066801"/>
          </a:xfr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t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Яңа сүзләр яса. (-чы/-че)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8" name="Text Box 12"/>
          <p:cNvSpPr txBox="1">
            <a:spLocks noChangeArrowheads="1"/>
          </p:cNvSpPr>
          <p:nvPr/>
        </p:nvSpPr>
        <p:spPr bwMode="auto">
          <a:xfrm>
            <a:off x="1116013" y="1412875"/>
            <a:ext cx="66246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>
              <a:solidFill>
                <a:srgbClr val="800000"/>
              </a:solidFill>
              <a:latin typeface="Calibri" pitchFamily="34" charset="0"/>
            </a:endParaRPr>
          </a:p>
        </p:txBody>
      </p:sp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611560" y="1428736"/>
            <a:ext cx="3024336" cy="50006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t-RU" sz="2800" b="1" i="1" dirty="0" smtClean="0">
                <a:solidFill>
                  <a:schemeClr val="bg1"/>
                </a:solidFill>
              </a:rPr>
              <a:t>Балык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3865" y="1990225"/>
            <a:ext cx="3012031" cy="4832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2800" b="1" i="1" dirty="0" smtClean="0"/>
              <a:t>Бакча</a:t>
            </a:r>
            <a:endParaRPr lang="ru-RU" sz="28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23865" y="2540765"/>
            <a:ext cx="2999725" cy="4832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2800" b="1" i="1" dirty="0" smtClean="0"/>
              <a:t>Авыл </a:t>
            </a:r>
            <a:endParaRPr lang="ru-RU" sz="2800" b="1" i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611560" y="3125147"/>
            <a:ext cx="3024336" cy="43204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2800" b="1" i="1" dirty="0" smtClean="0"/>
              <a:t>Эш</a:t>
            </a:r>
            <a:endParaRPr lang="ru-RU" sz="2800" b="1" i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630965" y="3645024"/>
            <a:ext cx="3024336" cy="43204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2800" b="1" i="1" dirty="0" smtClean="0"/>
              <a:t>Җыр</a:t>
            </a:r>
            <a:endParaRPr lang="ru-RU" sz="2800" b="1" i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30965" y="4149080"/>
            <a:ext cx="3024336" cy="43204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2800" b="1" i="1" dirty="0" smtClean="0"/>
              <a:t>Курчак</a:t>
            </a:r>
            <a:endParaRPr lang="ru-RU" sz="2800" b="1" i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636171" y="5373216"/>
            <a:ext cx="3024336" cy="43204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2800" b="1" i="1" dirty="0" smtClean="0"/>
              <a:t>Мәктәп</a:t>
            </a:r>
            <a:endParaRPr lang="ru-RU" sz="2800" b="1" i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630965" y="4725144"/>
            <a:ext cx="3024336" cy="43204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2800" b="1" i="1" dirty="0" smtClean="0"/>
              <a:t>Китапханә</a:t>
            </a:r>
            <a:endParaRPr lang="ru-RU" sz="2800" b="1" i="1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4569363" y="4693766"/>
            <a:ext cx="3024336" cy="43204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2800" b="1" i="1" dirty="0" smtClean="0"/>
              <a:t>Китапханәче</a:t>
            </a:r>
            <a:endParaRPr lang="ru-RU" sz="2800" b="1" i="1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4531026" y="3659223"/>
            <a:ext cx="3024336" cy="43204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2800" b="1" i="1" dirty="0" smtClean="0"/>
              <a:t>Җырчы</a:t>
            </a:r>
            <a:endParaRPr lang="ru-RU" sz="2800" b="1" i="1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4550296" y="3128852"/>
            <a:ext cx="3024336" cy="43204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2800" b="1" i="1" dirty="0" smtClean="0"/>
              <a:t>Эшче</a:t>
            </a:r>
            <a:endParaRPr lang="ru-RU" sz="2800" b="1" i="1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4531026" y="2060847"/>
            <a:ext cx="3043606" cy="4832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2800" b="1" i="1" dirty="0" smtClean="0"/>
              <a:t>Бакчачы</a:t>
            </a:r>
            <a:endParaRPr lang="ru-RU" sz="2800" b="1" i="1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4531026" y="1428736"/>
            <a:ext cx="3024336" cy="5000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2800" b="1" i="1" dirty="0" smtClean="0"/>
              <a:t>Балыкчы</a:t>
            </a:r>
            <a:endParaRPr lang="ru-RU" sz="2800" b="1" i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254" y="2593070"/>
            <a:ext cx="504374" cy="535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254" y="4157984"/>
            <a:ext cx="504374" cy="535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254" y="5386409"/>
            <a:ext cx="504374" cy="535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576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37" grpId="0" animBg="1"/>
      <p:bldP spid="39" grpId="0" animBg="1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04664"/>
            <a:ext cx="1868681" cy="1862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068960"/>
            <a:ext cx="2332856" cy="233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284984"/>
            <a:ext cx="2593372" cy="2264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10" descr="http://www.frimg.ru/upload/iblock/aa0/igla-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3284984"/>
            <a:ext cx="1872208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4" descr="http://t0.gstatic.com/images?q=tbn:ANd9GcRHc6fuLpQqFaZjSEX6qcKpuYfRrMLlimlJTrzngbQt1Uz66Bi1CSzw3WIE6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548680"/>
            <a:ext cx="2123665" cy="1503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6" descr="http://totalday.ru/wp-content/uploads/2012/09/post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620688"/>
            <a:ext cx="2642178" cy="15421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1079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 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11559" y="692696"/>
          <a:ext cx="7992888" cy="5184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2664296"/>
                <a:gridCol w="2664296"/>
              </a:tblGrid>
              <a:tr h="5184576"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tt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1нче төркемнең сораулары</a:t>
                      </a:r>
                      <a:endParaRPr lang="ru-RU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 hangingPunct="0">
                        <a:buNone/>
                      </a:pPr>
                      <a:r>
                        <a:rPr lang="tt-RU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Бу нәрсә?</a:t>
                      </a:r>
                      <a:endParaRPr lang="ru-RU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 hangingPunct="0">
                        <a:buNone/>
                      </a:pPr>
                      <a:r>
                        <a:rPr lang="tt-RU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Карандаш белән </a:t>
                      </a:r>
                    </a:p>
                    <a:p>
                      <a:pPr lvl="0" hangingPunct="0">
                        <a:buNone/>
                      </a:pPr>
                      <a:r>
                        <a:rPr lang="tt-RU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нишлиләр?</a:t>
                      </a:r>
                      <a:endParaRPr lang="ru-RU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 hangingPunct="0">
                        <a:buNone/>
                      </a:pPr>
                      <a:r>
                        <a:rPr lang="tt-RU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Карандаш кемгә </a:t>
                      </a:r>
                    </a:p>
                    <a:p>
                      <a:pPr lvl="0" hangingPunct="0">
                        <a:buNone/>
                      </a:pPr>
                      <a:r>
                        <a:rPr lang="tt-RU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кирәк?</a:t>
                      </a:r>
                      <a:endParaRPr lang="ru-RU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 hangingPunct="0">
                        <a:buNone/>
                      </a:pPr>
                      <a:r>
                        <a:rPr lang="tt-RU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Карандаш рәссамга </a:t>
                      </a:r>
                    </a:p>
                    <a:p>
                      <a:pPr lvl="0" hangingPunct="0">
                        <a:buNone/>
                      </a:pPr>
                      <a:r>
                        <a:rPr lang="tt-RU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нишләргә кирәк?</a:t>
                      </a:r>
                      <a:endParaRPr lang="ru-RU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hangingPunct="0">
                        <a:buNone/>
                      </a:pPr>
                      <a:r>
                        <a:rPr lang="tt-RU" dirty="0" smtClean="0"/>
                        <a:t> 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tt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2нче төркемнең сораулары</a:t>
                      </a:r>
                      <a:endParaRPr lang="ru-RU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 hangingPunct="0">
                        <a:buNone/>
                      </a:pPr>
                      <a:r>
                        <a:rPr lang="tt-RU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Болар нәрсәләр?</a:t>
                      </a:r>
                      <a:endParaRPr lang="ru-RU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 hangingPunct="0">
                        <a:buNone/>
                      </a:pPr>
                      <a:r>
                        <a:rPr lang="tt-RU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Кайчы белән </a:t>
                      </a:r>
                    </a:p>
                    <a:p>
                      <a:pPr lvl="0" hangingPunct="0">
                        <a:buNone/>
                      </a:pPr>
                      <a:r>
                        <a:rPr lang="tt-RU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нишлиләр?</a:t>
                      </a:r>
                      <a:endParaRPr lang="ru-RU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 hangingPunct="0">
                        <a:buNone/>
                      </a:pPr>
                      <a:r>
                        <a:rPr lang="tt-RU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Энә, тегү машинасы </a:t>
                      </a:r>
                    </a:p>
                    <a:p>
                      <a:pPr lvl="0" hangingPunct="0">
                        <a:buNone/>
                      </a:pPr>
                      <a:r>
                        <a:rPr lang="tt-RU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белән нишлиләр?</a:t>
                      </a:r>
                      <a:endParaRPr lang="ru-RU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 hangingPunct="0">
                        <a:buNone/>
                      </a:pPr>
                      <a:r>
                        <a:rPr lang="tt-RU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Кайчы, тегү машинасы   һәм энә кемгә кирәк?</a:t>
                      </a:r>
                      <a:endParaRPr lang="ru-RU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tt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3нче төркемнең сораулары</a:t>
                      </a:r>
                      <a:endParaRPr lang="ru-RU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 hangingPunct="0">
                        <a:buNone/>
                      </a:pPr>
                      <a:r>
                        <a:rPr lang="tt-RU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Болар нәрсәләр?</a:t>
                      </a:r>
                      <a:endParaRPr lang="ru-RU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 hangingPunct="0">
                        <a:buNone/>
                      </a:pPr>
                      <a:r>
                        <a:rPr lang="tt-RU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2.Сумка, хат кемгә </a:t>
                      </a:r>
                    </a:p>
                    <a:p>
                      <a:pPr lvl="0" hangingPunct="0">
                        <a:buNone/>
                      </a:pPr>
                      <a:r>
                        <a:rPr lang="tt-RU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кирәк?</a:t>
                      </a:r>
                      <a:endParaRPr lang="ru-RU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 hangingPunct="0">
                        <a:buNone/>
                      </a:pPr>
                      <a:r>
                        <a:rPr lang="tt-RU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Хат ташучы нишли?</a:t>
                      </a:r>
                      <a:endParaRPr lang="ru-RU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 hangingPunct="0">
                        <a:buNone/>
                      </a:pPr>
                      <a:r>
                        <a:rPr lang="tt-RU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Хат ташучы кайда </a:t>
                      </a:r>
                    </a:p>
                    <a:p>
                      <a:pPr lvl="0" hangingPunct="0">
                        <a:buNone/>
                      </a:pPr>
                      <a:r>
                        <a:rPr lang="tt-RU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эшли?</a:t>
                      </a:r>
                      <a:r>
                        <a:rPr lang="tt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342" y="3861047"/>
            <a:ext cx="1589458" cy="1584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653136"/>
            <a:ext cx="1108720" cy="1108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850" y="4653137"/>
            <a:ext cx="1237257" cy="108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10" descr="http://www.frimg.ru/upload/iblock/aa0/igla-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3717032"/>
            <a:ext cx="864096" cy="864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4" descr="http://t0.gstatic.com/images?q=tbn:ANd9GcRHc6fuLpQqFaZjSEX6qcKpuYfRrMLlimlJTrzngbQt1Uz66Bi1CSzw3WIE6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1" y="4869160"/>
            <a:ext cx="1309860" cy="927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6" descr="http://totalday.ru/wp-content/uploads/2012/09/post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240" y="3717032"/>
            <a:ext cx="1778573" cy="1038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Сообщи о том, что: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Петр Иванович – учитель;</a:t>
            </a:r>
          </a:p>
          <a:p>
            <a:pPr>
              <a:buNone/>
            </a:pP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дядя Марат – рыбак;</a:t>
            </a:r>
          </a:p>
          <a:p>
            <a:pPr>
              <a:buNone/>
            </a:pP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тетя Клава – продавщица;</a:t>
            </a:r>
          </a:p>
          <a:p>
            <a:pPr>
              <a:buNone/>
            </a:pP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твоя мама – врач;</a:t>
            </a:r>
          </a:p>
          <a:p>
            <a:pPr>
              <a:buNone/>
            </a:pP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его сестра – библиотекарь;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с розовыми розами1 - копия ис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9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розовая роза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9744" y="2054442"/>
            <a:ext cx="72072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 descr="розовая роза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CFDFF"/>
              </a:clrFrom>
              <a:clrTo>
                <a:srgbClr val="FC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2281" y="2054442"/>
            <a:ext cx="7381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 descr="розовая роза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CFEF9"/>
              </a:clrFrom>
              <a:clrTo>
                <a:srgbClr val="FCFE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2281" y="2054442"/>
            <a:ext cx="72072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4" name="Picture 14" descr="розовая роза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BFFF8"/>
              </a:clrFrom>
              <a:clrTo>
                <a:srgbClr val="FBFF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23353" y="454242"/>
            <a:ext cx="72072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5" name="Picture 15" descr="розовая роза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161" y="454242"/>
            <a:ext cx="687388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6" name="Picture 16" descr="розовая роза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BFFF8"/>
              </a:clrFrom>
              <a:clrTo>
                <a:srgbClr val="FBFF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8161" y="442124"/>
            <a:ext cx="72072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7" name="Picture 17" descr="розовая роза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BFF"/>
              </a:clrFrom>
              <a:clrTo>
                <a:srgbClr val="FFFB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3613" y="1525211"/>
            <a:ext cx="72072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8" name="Picture 18" descr="розовая роза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3612" y="1519722"/>
            <a:ext cx="72072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9" name="Picture 19" descr="розовая роза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69679" y="1540608"/>
            <a:ext cx="72072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0" name="Picture 20" descr="розовая роза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07375" y="2832411"/>
            <a:ext cx="754063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1" name="Picture 21" descr="розовая роза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7375" y="2826494"/>
            <a:ext cx="72072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2" name="Picture 22" descr="розовая роза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4043" y="2908611"/>
            <a:ext cx="72072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3" name="Picture 23" descr="розовая роза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43277" y="4148628"/>
            <a:ext cx="754063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4" name="Picture 24" descr="розовая роза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3276" y="4113567"/>
            <a:ext cx="754063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5" name="Picture 25" descr="розовая роза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BFFFB"/>
              </a:clrFrom>
              <a:clrTo>
                <a:srgbClr val="FBFF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43830" y="4099152"/>
            <a:ext cx="754063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49" name="AutoShape 4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8167688" y="6372225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EF9FCD">
              <a:alpha val="69019"/>
            </a:srgbClr>
          </a:solidFill>
          <a:ln w="19050">
            <a:solidFill>
              <a:srgbClr val="F8022B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61248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2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2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2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2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с розовыми розами1 - копия ис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14600" y="6372225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rgbClr val="EF9FCD">
              <a:alpha val="69019"/>
            </a:srgbClr>
          </a:solidFill>
          <a:ln w="19050">
            <a:solidFill>
              <a:srgbClr val="F8022B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>
            <a:off x="990600" y="381000"/>
            <a:ext cx="5257800" cy="2971800"/>
          </a:xfrm>
          <a:prstGeom prst="horizontalScroll">
            <a:avLst>
              <a:gd name="adj" fmla="val 12500"/>
            </a:avLst>
          </a:prstGeom>
          <a:solidFill>
            <a:srgbClr val="EF9FCD">
              <a:alpha val="49019"/>
            </a:srgbClr>
          </a:solidFill>
          <a:ln w="19050">
            <a:solidFill>
              <a:srgbClr val="F8022B"/>
            </a:solidFill>
            <a:round/>
            <a:headEnd/>
            <a:tailEnd/>
          </a:ln>
        </p:spPr>
        <p:txBody>
          <a:bodyPr wrap="none" anchor="ctr"/>
          <a:lstStyle/>
          <a:p>
            <a:pPr hangingPunct="0"/>
            <a:r>
              <a:rPr lang="tt-RU" sz="2800" dirty="0">
                <a:solidFill>
                  <a:schemeClr val="bg1"/>
                </a:solidFill>
              </a:rPr>
              <a:t>Тегүче аш пешерә, </a:t>
            </a:r>
            <a:endParaRPr lang="tt-RU" sz="2800" dirty="0" smtClean="0">
              <a:solidFill>
                <a:schemeClr val="bg1"/>
              </a:solidFill>
            </a:endParaRPr>
          </a:p>
          <a:p>
            <a:pPr hangingPunct="0"/>
            <a:r>
              <a:rPr lang="tt-RU" sz="2800" dirty="0" smtClean="0">
                <a:solidFill>
                  <a:schemeClr val="bg1"/>
                </a:solidFill>
              </a:rPr>
              <a:t>пешечке </a:t>
            </a:r>
            <a:r>
              <a:rPr lang="tt-RU" sz="2800" dirty="0">
                <a:solidFill>
                  <a:schemeClr val="bg1"/>
                </a:solidFill>
              </a:rPr>
              <a:t>күлмәк тегә.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2971800" y="3276600"/>
            <a:ext cx="5257800" cy="2971800"/>
          </a:xfrm>
          <a:prstGeom prst="horizontalScroll">
            <a:avLst>
              <a:gd name="adj" fmla="val 12500"/>
            </a:avLst>
          </a:prstGeom>
          <a:solidFill>
            <a:srgbClr val="EF9FCD">
              <a:alpha val="49019"/>
            </a:srgbClr>
          </a:solidFill>
          <a:ln w="19050">
            <a:solidFill>
              <a:srgbClr val="F8022B"/>
            </a:solidFill>
            <a:round/>
            <a:headEnd/>
            <a:tailEnd/>
          </a:ln>
        </p:spPr>
        <p:txBody>
          <a:bodyPr wrap="none" anchor="ctr"/>
          <a:lstStyle/>
          <a:p>
            <a:pPr hangingPunct="0"/>
            <a:r>
              <a:rPr lang="tt-RU" sz="2800" dirty="0">
                <a:solidFill>
                  <a:schemeClr val="bg1"/>
                </a:solidFill>
              </a:rPr>
              <a:t>Тегүче күлмәк </a:t>
            </a:r>
            <a:r>
              <a:rPr lang="tt-RU" sz="2800" dirty="0" smtClean="0">
                <a:solidFill>
                  <a:schemeClr val="bg1"/>
                </a:solidFill>
              </a:rPr>
              <a:t>тегә, </a:t>
            </a:r>
            <a:endParaRPr lang="tt-RU" sz="2800" dirty="0">
              <a:solidFill>
                <a:schemeClr val="bg1"/>
              </a:solidFill>
            </a:endParaRPr>
          </a:p>
          <a:p>
            <a:pPr hangingPunct="0"/>
            <a:r>
              <a:rPr lang="tt-RU" sz="2800" dirty="0" smtClean="0">
                <a:solidFill>
                  <a:schemeClr val="bg1"/>
                </a:solidFill>
              </a:rPr>
              <a:t>пешечке </a:t>
            </a:r>
            <a:r>
              <a:rPr lang="tt-RU" sz="2800" dirty="0">
                <a:solidFill>
                  <a:schemeClr val="bg1"/>
                </a:solidFill>
              </a:rPr>
              <a:t>аш пешерә</a:t>
            </a:r>
            <a:r>
              <a:rPr lang="tt-RU" sz="2800" dirty="0" smtClean="0">
                <a:solidFill>
                  <a:schemeClr val="bg1"/>
                </a:solidFill>
              </a:rPr>
              <a:t>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4342" name="Lock"/>
          <p:cNvSpPr>
            <a:spLocks noEditPoints="1" noChangeArrowheads="1"/>
          </p:cNvSpPr>
          <p:nvPr/>
        </p:nvSpPr>
        <p:spPr bwMode="auto">
          <a:xfrm>
            <a:off x="6629400" y="2286000"/>
            <a:ext cx="633413" cy="876300"/>
          </a:xfrm>
          <a:custGeom>
            <a:avLst/>
            <a:gdLst>
              <a:gd name="T0" fmla="*/ 9287330 w 21600"/>
              <a:gd name="T1" fmla="*/ 0 h 21600"/>
              <a:gd name="T2" fmla="*/ 18574632 w 21600"/>
              <a:gd name="T3" fmla="*/ 15810318 h 21600"/>
              <a:gd name="T4" fmla="*/ 9287330 w 21600"/>
              <a:gd name="T5" fmla="*/ 35551001 h 21600"/>
              <a:gd name="T6" fmla="*/ 0 w 21600"/>
              <a:gd name="T7" fmla="*/ 15810318 h 21600"/>
              <a:gd name="T8" fmla="*/ 0 60000 65536"/>
              <a:gd name="T9" fmla="*/ 0 60000 65536"/>
              <a:gd name="T10" fmla="*/ 0 60000 65536"/>
              <a:gd name="T11" fmla="*/ 0 60000 65536"/>
              <a:gd name="T12" fmla="*/ 744 w 21600"/>
              <a:gd name="T13" fmla="*/ 9904 h 21600"/>
              <a:gd name="T14" fmla="*/ 21134 w 21600"/>
              <a:gd name="T15" fmla="*/ 1533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93" y="9606"/>
                </a:moveTo>
                <a:lnTo>
                  <a:pt x="2048" y="9606"/>
                </a:lnTo>
                <a:lnTo>
                  <a:pt x="2048" y="4713"/>
                </a:lnTo>
                <a:lnTo>
                  <a:pt x="2420" y="3818"/>
                </a:lnTo>
                <a:lnTo>
                  <a:pt x="2979" y="3028"/>
                </a:lnTo>
                <a:lnTo>
                  <a:pt x="3537" y="2446"/>
                </a:lnTo>
                <a:lnTo>
                  <a:pt x="3956" y="1998"/>
                </a:lnTo>
                <a:lnTo>
                  <a:pt x="4492" y="1581"/>
                </a:lnTo>
                <a:lnTo>
                  <a:pt x="5143" y="1238"/>
                </a:lnTo>
                <a:lnTo>
                  <a:pt x="5912" y="880"/>
                </a:lnTo>
                <a:lnTo>
                  <a:pt x="6587" y="641"/>
                </a:lnTo>
                <a:lnTo>
                  <a:pt x="7518" y="372"/>
                </a:lnTo>
                <a:lnTo>
                  <a:pt x="8425" y="208"/>
                </a:lnTo>
                <a:lnTo>
                  <a:pt x="9496" y="59"/>
                </a:lnTo>
                <a:lnTo>
                  <a:pt x="10637" y="14"/>
                </a:lnTo>
                <a:lnTo>
                  <a:pt x="11614" y="59"/>
                </a:lnTo>
                <a:lnTo>
                  <a:pt x="12382" y="119"/>
                </a:lnTo>
                <a:lnTo>
                  <a:pt x="13034" y="253"/>
                </a:lnTo>
                <a:lnTo>
                  <a:pt x="13779" y="417"/>
                </a:lnTo>
                <a:lnTo>
                  <a:pt x="14500" y="611"/>
                </a:lnTo>
                <a:lnTo>
                  <a:pt x="14733" y="686"/>
                </a:lnTo>
                <a:lnTo>
                  <a:pt x="14989" y="790"/>
                </a:lnTo>
                <a:lnTo>
                  <a:pt x="15175" y="865"/>
                </a:lnTo>
                <a:lnTo>
                  <a:pt x="15385" y="954"/>
                </a:lnTo>
                <a:lnTo>
                  <a:pt x="15431" y="969"/>
                </a:lnTo>
                <a:lnTo>
                  <a:pt x="15594" y="1059"/>
                </a:lnTo>
                <a:lnTo>
                  <a:pt x="15757" y="1148"/>
                </a:lnTo>
                <a:lnTo>
                  <a:pt x="15920" y="1267"/>
                </a:lnTo>
                <a:lnTo>
                  <a:pt x="16106" y="1372"/>
                </a:lnTo>
                <a:lnTo>
                  <a:pt x="16665" y="1730"/>
                </a:lnTo>
                <a:lnTo>
                  <a:pt x="17014" y="1998"/>
                </a:lnTo>
                <a:lnTo>
                  <a:pt x="17480" y="2356"/>
                </a:lnTo>
                <a:lnTo>
                  <a:pt x="17852" y="2804"/>
                </a:lnTo>
                <a:lnTo>
                  <a:pt x="18178" y="3192"/>
                </a:lnTo>
                <a:lnTo>
                  <a:pt x="18527" y="3639"/>
                </a:lnTo>
                <a:lnTo>
                  <a:pt x="18806" y="4132"/>
                </a:lnTo>
                <a:lnTo>
                  <a:pt x="19086" y="4713"/>
                </a:lnTo>
                <a:lnTo>
                  <a:pt x="19272" y="5191"/>
                </a:lnTo>
                <a:lnTo>
                  <a:pt x="19295" y="9606"/>
                </a:lnTo>
                <a:lnTo>
                  <a:pt x="21600" y="9606"/>
                </a:lnTo>
                <a:lnTo>
                  <a:pt x="21600" y="16289"/>
                </a:lnTo>
                <a:lnTo>
                  <a:pt x="21413" y="17184"/>
                </a:lnTo>
                <a:lnTo>
                  <a:pt x="21041" y="17900"/>
                </a:lnTo>
                <a:lnTo>
                  <a:pt x="20668" y="18377"/>
                </a:lnTo>
                <a:lnTo>
                  <a:pt x="20343" y="18855"/>
                </a:lnTo>
                <a:lnTo>
                  <a:pt x="19924" y="19332"/>
                </a:lnTo>
                <a:lnTo>
                  <a:pt x="19388" y="19809"/>
                </a:lnTo>
                <a:lnTo>
                  <a:pt x="18806" y="20242"/>
                </a:lnTo>
                <a:lnTo>
                  <a:pt x="18062" y="20585"/>
                </a:lnTo>
                <a:lnTo>
                  <a:pt x="17270" y="20883"/>
                </a:lnTo>
                <a:lnTo>
                  <a:pt x="16525" y="21182"/>
                </a:lnTo>
                <a:lnTo>
                  <a:pt x="15548" y="21420"/>
                </a:lnTo>
                <a:lnTo>
                  <a:pt x="14803" y="21540"/>
                </a:lnTo>
                <a:lnTo>
                  <a:pt x="13662" y="21674"/>
                </a:lnTo>
                <a:lnTo>
                  <a:pt x="8379" y="21659"/>
                </a:lnTo>
                <a:lnTo>
                  <a:pt x="7168" y="21540"/>
                </a:lnTo>
                <a:lnTo>
                  <a:pt x="6098" y="21331"/>
                </a:lnTo>
                <a:lnTo>
                  <a:pt x="5050" y="21092"/>
                </a:lnTo>
                <a:lnTo>
                  <a:pt x="4003" y="20764"/>
                </a:lnTo>
                <a:lnTo>
                  <a:pt x="3258" y="20391"/>
                </a:lnTo>
                <a:lnTo>
                  <a:pt x="2769" y="20123"/>
                </a:lnTo>
                <a:lnTo>
                  <a:pt x="2281" y="19720"/>
                </a:lnTo>
                <a:lnTo>
                  <a:pt x="1862" y="19407"/>
                </a:lnTo>
                <a:lnTo>
                  <a:pt x="1489" y="19079"/>
                </a:lnTo>
                <a:lnTo>
                  <a:pt x="1070" y="18676"/>
                </a:lnTo>
                <a:lnTo>
                  <a:pt x="744" y="18258"/>
                </a:lnTo>
                <a:lnTo>
                  <a:pt x="325" y="17661"/>
                </a:lnTo>
                <a:lnTo>
                  <a:pt x="162" y="17035"/>
                </a:lnTo>
                <a:lnTo>
                  <a:pt x="93" y="16468"/>
                </a:lnTo>
                <a:lnTo>
                  <a:pt x="93" y="9606"/>
                </a:lnTo>
                <a:close/>
                <a:moveTo>
                  <a:pt x="6098" y="9591"/>
                </a:moveTo>
                <a:lnTo>
                  <a:pt x="6098" y="5220"/>
                </a:lnTo>
                <a:lnTo>
                  <a:pt x="6191" y="4907"/>
                </a:lnTo>
                <a:lnTo>
                  <a:pt x="6307" y="4639"/>
                </a:lnTo>
                <a:lnTo>
                  <a:pt x="6517" y="4370"/>
                </a:lnTo>
                <a:lnTo>
                  <a:pt x="6680" y="4087"/>
                </a:lnTo>
                <a:lnTo>
                  <a:pt x="6889" y="3878"/>
                </a:lnTo>
                <a:lnTo>
                  <a:pt x="7308" y="3520"/>
                </a:lnTo>
                <a:lnTo>
                  <a:pt x="7843" y="3281"/>
                </a:lnTo>
                <a:lnTo>
                  <a:pt x="8402" y="3013"/>
                </a:lnTo>
                <a:lnTo>
                  <a:pt x="9031" y="2834"/>
                </a:lnTo>
                <a:lnTo>
                  <a:pt x="9659" y="2700"/>
                </a:lnTo>
                <a:lnTo>
                  <a:pt x="10497" y="2625"/>
                </a:lnTo>
                <a:lnTo>
                  <a:pt x="11125" y="2655"/>
                </a:lnTo>
                <a:lnTo>
                  <a:pt x="11987" y="2789"/>
                </a:lnTo>
                <a:lnTo>
                  <a:pt x="12522" y="2893"/>
                </a:lnTo>
                <a:lnTo>
                  <a:pt x="13011" y="3028"/>
                </a:lnTo>
                <a:lnTo>
                  <a:pt x="13290" y="3192"/>
                </a:lnTo>
                <a:lnTo>
                  <a:pt x="13709" y="3371"/>
                </a:lnTo>
                <a:lnTo>
                  <a:pt x="13872" y="3505"/>
                </a:lnTo>
                <a:lnTo>
                  <a:pt x="14058" y="3639"/>
                </a:lnTo>
                <a:lnTo>
                  <a:pt x="14291" y="3788"/>
                </a:lnTo>
                <a:lnTo>
                  <a:pt x="14431" y="3953"/>
                </a:lnTo>
                <a:lnTo>
                  <a:pt x="14617" y="4102"/>
                </a:lnTo>
                <a:lnTo>
                  <a:pt x="14826" y="4311"/>
                </a:lnTo>
                <a:lnTo>
                  <a:pt x="14919" y="4534"/>
                </a:lnTo>
                <a:lnTo>
                  <a:pt x="15036" y="4773"/>
                </a:lnTo>
                <a:lnTo>
                  <a:pt x="15175" y="5027"/>
                </a:lnTo>
                <a:lnTo>
                  <a:pt x="15245" y="5220"/>
                </a:lnTo>
                <a:lnTo>
                  <a:pt x="15245" y="9591"/>
                </a:lnTo>
                <a:lnTo>
                  <a:pt x="6098" y="9591"/>
                </a:lnTo>
                <a:close/>
              </a:path>
              <a:path w="21600" h="21600" extrusionOk="0">
                <a:moveTo>
                  <a:pt x="93" y="9606"/>
                </a:moveTo>
                <a:lnTo>
                  <a:pt x="21600" y="9606"/>
                </a:lnTo>
                <a:close/>
              </a:path>
              <a:path w="21600" h="21600" extrusionOk="0">
                <a:moveTo>
                  <a:pt x="11684" y="17109"/>
                </a:moveTo>
                <a:lnTo>
                  <a:pt x="12266" y="19317"/>
                </a:lnTo>
                <a:lnTo>
                  <a:pt x="9659" y="19317"/>
                </a:lnTo>
                <a:lnTo>
                  <a:pt x="10287" y="17124"/>
                </a:lnTo>
                <a:lnTo>
                  <a:pt x="10008" y="16975"/>
                </a:lnTo>
                <a:lnTo>
                  <a:pt x="9799" y="16722"/>
                </a:lnTo>
                <a:lnTo>
                  <a:pt x="9752" y="16408"/>
                </a:lnTo>
                <a:lnTo>
                  <a:pt x="9822" y="16170"/>
                </a:lnTo>
                <a:lnTo>
                  <a:pt x="10008" y="16006"/>
                </a:lnTo>
                <a:lnTo>
                  <a:pt x="10148" y="15871"/>
                </a:lnTo>
                <a:lnTo>
                  <a:pt x="10381" y="15782"/>
                </a:lnTo>
                <a:lnTo>
                  <a:pt x="10660" y="15692"/>
                </a:lnTo>
                <a:lnTo>
                  <a:pt x="11009" y="15677"/>
                </a:lnTo>
                <a:lnTo>
                  <a:pt x="11288" y="15722"/>
                </a:lnTo>
                <a:lnTo>
                  <a:pt x="11614" y="15782"/>
                </a:lnTo>
                <a:lnTo>
                  <a:pt x="11893" y="15946"/>
                </a:lnTo>
                <a:lnTo>
                  <a:pt x="12033" y="16080"/>
                </a:lnTo>
                <a:lnTo>
                  <a:pt x="12173" y="16229"/>
                </a:lnTo>
                <a:lnTo>
                  <a:pt x="12196" y="16408"/>
                </a:lnTo>
                <a:lnTo>
                  <a:pt x="12103" y="16722"/>
                </a:lnTo>
                <a:lnTo>
                  <a:pt x="11987" y="16856"/>
                </a:lnTo>
                <a:lnTo>
                  <a:pt x="11847" y="16975"/>
                </a:lnTo>
                <a:lnTo>
                  <a:pt x="11684" y="17109"/>
                </a:lnTo>
              </a:path>
            </a:pathLst>
          </a:custGeom>
          <a:solidFill>
            <a:srgbClr val="EF9FCD">
              <a:alpha val="49019"/>
            </a:srgbClr>
          </a:solidFill>
          <a:ln w="19050">
            <a:solidFill>
              <a:srgbClr val="F8022B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4715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3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2"/>
                  </p:tgtEl>
                </p:cond>
              </p:nextCondLst>
            </p:seq>
          </p:childTnLst>
        </p:cTn>
      </p:par>
    </p:tnLst>
    <p:bldLst>
      <p:bldP spid="14340" grpId="0" animBg="1"/>
      <p:bldP spid="1434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TC102455610[[fn=Осень]]</Template>
  <TotalTime>1235</TotalTime>
  <Words>411</Words>
  <Application>Microsoft Office PowerPoint</Application>
  <PresentationFormat>Экран (4:3)</PresentationFormat>
  <Paragraphs>103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Spring</vt:lpstr>
      <vt:lpstr>Өченче декабрь. Сыйныф эше.</vt:lpstr>
      <vt:lpstr>Фонетик күнегү.  </vt:lpstr>
      <vt:lpstr>Бу кем? Табышмакның җавабын тап.</vt:lpstr>
      <vt:lpstr>Яңа сүзләр яса. (-чы/-че)</vt:lpstr>
      <vt:lpstr>Презентация PowerPoint</vt:lpstr>
      <vt:lpstr>  </vt:lpstr>
      <vt:lpstr>Сообщи о том, что: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Диалогны укыгыз һәм тәрҗемә итегез.</vt:lpstr>
      <vt:lpstr>Барлык һөнәрләр дә бик кирәкле! </vt:lpstr>
      <vt:lpstr>Өй эше. Бер һөнәр турында сөйлә.</vt:lpstr>
    </vt:vector>
  </TitlesOfParts>
  <Company>Krokoz™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Өченче декабрь. Сыйныф эше.</dc:title>
  <dc:creator>Зульфия</dc:creator>
  <cp:lastModifiedBy>Алияшечка</cp:lastModifiedBy>
  <cp:revision>89</cp:revision>
  <cp:lastPrinted>2012-11-27T12:28:13Z</cp:lastPrinted>
  <dcterms:created xsi:type="dcterms:W3CDTF">2012-11-25T17:19:39Z</dcterms:created>
  <dcterms:modified xsi:type="dcterms:W3CDTF">2012-12-02T17:01:39Z</dcterms:modified>
</cp:coreProperties>
</file>