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85225" cy="59769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80400" cy="3024188"/>
          </a:xfrm>
        </p:spPr>
        <p:txBody>
          <a:bodyPr>
            <a:normAutofit fontScale="90000"/>
          </a:bodyPr>
          <a:lstStyle/>
          <a:p>
            <a:r>
              <a:rPr lang="ru-RU" b="1" i="1">
                <a:solidFill>
                  <a:srgbClr val="990033"/>
                </a:solidFill>
              </a:rPr>
              <a:t>Тема:</a:t>
            </a:r>
            <a:br>
              <a:rPr lang="ru-RU" b="1" i="1">
                <a:solidFill>
                  <a:srgbClr val="990033"/>
                </a:solidFill>
              </a:rPr>
            </a:br>
            <a:r>
              <a:rPr lang="ru-RU" b="1" i="1">
                <a:solidFill>
                  <a:srgbClr val="990033"/>
                </a:solidFill>
              </a:rPr>
              <a:t> </a:t>
            </a:r>
            <a:br>
              <a:rPr lang="ru-RU" b="1" i="1">
                <a:solidFill>
                  <a:srgbClr val="990033"/>
                </a:solidFill>
              </a:rPr>
            </a:br>
            <a:r>
              <a:rPr lang="ru-RU" b="1" i="1">
                <a:solidFill>
                  <a:srgbClr val="990033"/>
                </a:solidFill>
              </a:rPr>
              <a:t>«Всегда ли мы понимаем своих детей?».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Устраните отвлекающие моменты. </a:t>
            </a:r>
          </a:p>
          <a:p>
            <a:r>
              <a:rPr lang="ru-RU" dirty="0" smtClean="0"/>
              <a:t>2. Повернитесь к вашему ребенку.</a:t>
            </a:r>
          </a:p>
          <a:p>
            <a:r>
              <a:rPr lang="ru-RU" dirty="0" smtClean="0"/>
              <a:t>3. Поддерживайте зрительный контакт.</a:t>
            </a:r>
          </a:p>
          <a:p>
            <a:r>
              <a:rPr lang="ru-RU" dirty="0" smtClean="0"/>
              <a:t>4.Выразите лицом и голосом заботу и сочувствие.</a:t>
            </a:r>
          </a:p>
          <a:p>
            <a:r>
              <a:rPr lang="ru-RU" dirty="0" smtClean="0"/>
              <a:t>5. Будьте активным слушателем, реагируя краткими замечаниями, показывая ваше внимание, и ободряйте ребенка в его желании поделиться мыслями и чувствами.</a:t>
            </a:r>
          </a:p>
          <a:p>
            <a:r>
              <a:rPr lang="ru-RU" dirty="0" smtClean="0"/>
              <a:t>6. Назовите ребенку его проблему.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«Ловушки»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«Ты просто устал, и будешь чувствовать себя лучше завтра утром». </a:t>
            </a:r>
          </a:p>
          <a:p>
            <a:pPr lvl="0"/>
            <a:r>
              <a:rPr lang="ru-RU" dirty="0" smtClean="0"/>
              <a:t>«Что ж, иногда найдешь – иногда потеряешь».</a:t>
            </a:r>
          </a:p>
          <a:p>
            <a:pPr lvl="0"/>
            <a:r>
              <a:rPr lang="ru-RU" dirty="0" smtClean="0"/>
              <a:t>«Вот что тебе нужно было сделать»</a:t>
            </a:r>
          </a:p>
          <a:p>
            <a:pPr lvl="0"/>
            <a:r>
              <a:rPr lang="ru-RU" dirty="0" smtClean="0"/>
              <a:t>«Ну, ты плохо старался».</a:t>
            </a:r>
          </a:p>
          <a:p>
            <a:pPr lvl="0"/>
            <a:r>
              <a:rPr lang="ru-RU" dirty="0" smtClean="0"/>
              <a:t>« Не удивительно! Ведь ты ударил его!»</a:t>
            </a:r>
          </a:p>
          <a:p>
            <a:pPr lvl="0"/>
            <a:r>
              <a:rPr lang="ru-RU" dirty="0" smtClean="0"/>
              <a:t>«Ах, бедняжка</a:t>
            </a:r>
            <a:r>
              <a:rPr lang="ru-RU" dirty="0" smtClean="0"/>
              <a:t>!»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Общение с ребенком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(памятка для родителей)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Чаще показывайте детям, как сильно вы их любите, не скрывайте этого.</a:t>
            </a:r>
          </a:p>
          <a:p>
            <a:r>
              <a:rPr lang="ru-RU" dirty="0" smtClean="0"/>
              <a:t>Не бойтесь попросить совета у вашего ребенка – это только сблизит вас. </a:t>
            </a:r>
          </a:p>
          <a:p>
            <a:r>
              <a:rPr lang="ru-RU" dirty="0" smtClean="0"/>
              <a:t>Обсуждайте возникшую проблему спокойно, без крика и раздражения, тогда ваш ребенок ничего не будет от вас скрывать. </a:t>
            </a:r>
          </a:p>
          <a:p>
            <a:r>
              <a:rPr lang="ru-RU" dirty="0" smtClean="0"/>
              <a:t>Не заставляйте ребенка доверять свои тайны: “Мы все должны знать о тебе”– этим вы ничего не добьетесь.</a:t>
            </a:r>
          </a:p>
          <a:p>
            <a:r>
              <a:rPr lang="ru-RU" dirty="0" smtClean="0"/>
              <a:t>Общение с детьми не должно занимать не меньше 3-4 часов в сутки.</a:t>
            </a:r>
          </a:p>
          <a:p>
            <a:r>
              <a:rPr lang="ru-RU" dirty="0" smtClean="0"/>
              <a:t>Доверять вам будут, если вы будете не просто родителями, а друзьями, способными понять и сопереживать.</a:t>
            </a:r>
          </a:p>
          <a:p>
            <a:r>
              <a:rPr lang="ru-RU" dirty="0" smtClean="0"/>
              <a:t>Будьте примером для ребенка: ведь как вы сейчас относитесь к своим родителям, так и к вам будут относиться в старости.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244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Тема:   «Всегда ли мы понимаем своих детей?».</vt:lpstr>
      <vt:lpstr>Правила общения</vt:lpstr>
      <vt:lpstr>«Ловушки» </vt:lpstr>
      <vt:lpstr>Общение с ребенком (памятка для родителей)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4</cp:revision>
  <dcterms:created xsi:type="dcterms:W3CDTF">2013-02-17T19:50:05Z</dcterms:created>
  <dcterms:modified xsi:type="dcterms:W3CDTF">2013-02-17T21:06:37Z</dcterms:modified>
</cp:coreProperties>
</file>